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7" r:id="rId2"/>
    <p:sldId id="269" r:id="rId3"/>
    <p:sldId id="278" r:id="rId4"/>
    <p:sldId id="270" r:id="rId5"/>
    <p:sldId id="283" r:id="rId6"/>
    <p:sldId id="284" r:id="rId7"/>
    <p:sldId id="266" r:id="rId8"/>
    <p:sldId id="268" r:id="rId9"/>
  </p:sldIdLst>
  <p:sldSz cx="12192000" cy="6858000"/>
  <p:notesSz cx="6858000" cy="9144000"/>
  <p:embeddedFontLs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6901C5-7D29-4D62-AED6-65ED970D6239}" v="26" dt="2020-06-03T16:23:39.3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2" autoAdjust="0"/>
    <p:restoredTop sz="91565" autoAdjust="0"/>
  </p:normalViewPr>
  <p:slideViewPr>
    <p:cSldViewPr snapToGrid="0">
      <p:cViewPr varScale="1">
        <p:scale>
          <a:sx n="78" d="100"/>
          <a:sy n="78" d="100"/>
        </p:scale>
        <p:origin x="96" y="6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oi seunghyeok" userId="daedaf6eefb74ede" providerId="LiveId" clId="{8F48AAD7-32AC-48E0-8907-D1B3B760253B}"/>
    <pc:docChg chg="undo custSel addSld delSld modSld sldOrd">
      <pc:chgData name="choi seunghyeok" userId="daedaf6eefb74ede" providerId="LiveId" clId="{8F48AAD7-32AC-48E0-8907-D1B3B760253B}" dt="2020-05-30T16:05:59.828" v="1356"/>
      <pc:docMkLst>
        <pc:docMk/>
      </pc:docMkLst>
      <pc:sldChg chg="delSp modSp">
        <pc:chgData name="choi seunghyeok" userId="daedaf6eefb74ede" providerId="LiveId" clId="{8F48AAD7-32AC-48E0-8907-D1B3B760253B}" dt="2020-05-30T16:02:58.635" v="1192" actId="6549"/>
        <pc:sldMkLst>
          <pc:docMk/>
          <pc:sldMk cId="3401168733" sldId="257"/>
        </pc:sldMkLst>
        <pc:spChg chg="mod">
          <ac:chgData name="choi seunghyeok" userId="daedaf6eefb74ede" providerId="LiveId" clId="{8F48AAD7-32AC-48E0-8907-D1B3B760253B}" dt="2020-05-30T16:02:58.635" v="1192" actId="6549"/>
          <ac:spMkLst>
            <pc:docMk/>
            <pc:sldMk cId="3401168733" sldId="257"/>
            <ac:spMk id="6" creationId="{00000000-0000-0000-0000-000000000000}"/>
          </ac:spMkLst>
        </pc:spChg>
        <pc:spChg chg="del mod">
          <ac:chgData name="choi seunghyeok" userId="daedaf6eefb74ede" providerId="LiveId" clId="{8F48AAD7-32AC-48E0-8907-D1B3B760253B}" dt="2020-05-30T16:02:54.403" v="1191" actId="478"/>
          <ac:spMkLst>
            <pc:docMk/>
            <pc:sldMk cId="3401168733" sldId="257"/>
            <ac:spMk id="7" creationId="{00000000-0000-0000-0000-000000000000}"/>
          </ac:spMkLst>
        </pc:spChg>
        <pc:spChg chg="mod">
          <ac:chgData name="choi seunghyeok" userId="daedaf6eefb74ede" providerId="LiveId" clId="{8F48AAD7-32AC-48E0-8907-D1B3B760253B}" dt="2020-05-28T04:50:19.041" v="101" actId="20577"/>
          <ac:spMkLst>
            <pc:docMk/>
            <pc:sldMk cId="3401168733" sldId="257"/>
            <ac:spMk id="8" creationId="{00000000-0000-0000-0000-000000000000}"/>
          </ac:spMkLst>
        </pc:spChg>
      </pc:sldChg>
      <pc:sldChg chg="del">
        <pc:chgData name="choi seunghyeok" userId="daedaf6eefb74ede" providerId="LiveId" clId="{8F48AAD7-32AC-48E0-8907-D1B3B760253B}" dt="2020-05-28T05:21:42.909" v="1183" actId="2696"/>
        <pc:sldMkLst>
          <pc:docMk/>
          <pc:sldMk cId="1662447305" sldId="264"/>
        </pc:sldMkLst>
      </pc:sldChg>
      <pc:sldChg chg="del">
        <pc:chgData name="choi seunghyeok" userId="daedaf6eefb74ede" providerId="LiveId" clId="{8F48AAD7-32AC-48E0-8907-D1B3B760253B}" dt="2020-05-28T05:21:44.007" v="1184" actId="2696"/>
        <pc:sldMkLst>
          <pc:docMk/>
          <pc:sldMk cId="2152782819" sldId="265"/>
        </pc:sldMkLst>
      </pc:sldChg>
      <pc:sldChg chg="addSp delSp modSp">
        <pc:chgData name="choi seunghyeok" userId="daedaf6eefb74ede" providerId="LiveId" clId="{8F48AAD7-32AC-48E0-8907-D1B3B760253B}" dt="2020-05-28T05:02:30.327" v="832" actId="403"/>
        <pc:sldMkLst>
          <pc:docMk/>
          <pc:sldMk cId="2075706180" sldId="266"/>
        </pc:sldMkLst>
        <pc:spChg chg="add mod">
          <ac:chgData name="choi seunghyeok" userId="daedaf6eefb74ede" providerId="LiveId" clId="{8F48AAD7-32AC-48E0-8907-D1B3B760253B}" dt="2020-05-28T05:02:09.742" v="820" actId="1076"/>
          <ac:spMkLst>
            <pc:docMk/>
            <pc:sldMk cId="2075706180" sldId="266"/>
            <ac:spMk id="11" creationId="{4967E79C-78B4-4AE8-B4C8-0FF12CFF650F}"/>
          </ac:spMkLst>
        </pc:spChg>
        <pc:spChg chg="add mod">
          <ac:chgData name="choi seunghyeok" userId="daedaf6eefb74ede" providerId="LiveId" clId="{8F48AAD7-32AC-48E0-8907-D1B3B760253B}" dt="2020-05-28T05:02:09.742" v="820" actId="1076"/>
          <ac:spMkLst>
            <pc:docMk/>
            <pc:sldMk cId="2075706180" sldId="266"/>
            <ac:spMk id="12" creationId="{15DE1E8B-CB5C-4CEA-B62B-CEB155041462}"/>
          </ac:spMkLst>
        </pc:spChg>
        <pc:spChg chg="add mod">
          <ac:chgData name="choi seunghyeok" userId="daedaf6eefb74ede" providerId="LiveId" clId="{8F48AAD7-32AC-48E0-8907-D1B3B760253B}" dt="2020-05-28T05:02:09.742" v="820" actId="1076"/>
          <ac:spMkLst>
            <pc:docMk/>
            <pc:sldMk cId="2075706180" sldId="266"/>
            <ac:spMk id="14" creationId="{9A378243-6D1A-4AD4-B9FA-25844BAADCA7}"/>
          </ac:spMkLst>
        </pc:spChg>
        <pc:spChg chg="add mod">
          <ac:chgData name="choi seunghyeok" userId="daedaf6eefb74ede" providerId="LiveId" clId="{8F48AAD7-32AC-48E0-8907-D1B3B760253B}" dt="2020-05-28T05:02:09.742" v="820" actId="1076"/>
          <ac:spMkLst>
            <pc:docMk/>
            <pc:sldMk cId="2075706180" sldId="266"/>
            <ac:spMk id="15" creationId="{4DBCD3F7-0228-4BA8-A8AC-1A5B6D68DB60}"/>
          </ac:spMkLst>
        </pc:spChg>
        <pc:spChg chg="del">
          <ac:chgData name="choi seunghyeok" userId="daedaf6eefb74ede" providerId="LiveId" clId="{8F48AAD7-32AC-48E0-8907-D1B3B760253B}" dt="2020-05-28T04:57:44.524" v="712" actId="478"/>
          <ac:spMkLst>
            <pc:docMk/>
            <pc:sldMk cId="2075706180" sldId="266"/>
            <ac:spMk id="16" creationId="{D7A698B5-DEC4-478A-A541-482BD5FE7564}"/>
          </ac:spMkLst>
        </pc:spChg>
        <pc:spChg chg="add mod">
          <ac:chgData name="choi seunghyeok" userId="daedaf6eefb74ede" providerId="LiveId" clId="{8F48AAD7-32AC-48E0-8907-D1B3B760253B}" dt="2020-05-28T05:02:09.742" v="820" actId="1076"/>
          <ac:spMkLst>
            <pc:docMk/>
            <pc:sldMk cId="2075706180" sldId="266"/>
            <ac:spMk id="20" creationId="{09E48D6D-D39C-47BD-B3A7-28739FA062A6}"/>
          </ac:spMkLst>
        </pc:spChg>
        <pc:spChg chg="add mod">
          <ac:chgData name="choi seunghyeok" userId="daedaf6eefb74ede" providerId="LiveId" clId="{8F48AAD7-32AC-48E0-8907-D1B3B760253B}" dt="2020-05-28T05:02:09.742" v="820" actId="1076"/>
          <ac:spMkLst>
            <pc:docMk/>
            <pc:sldMk cId="2075706180" sldId="266"/>
            <ac:spMk id="21" creationId="{AF735B3E-0F34-4273-B356-EC507C918265}"/>
          </ac:spMkLst>
        </pc:spChg>
        <pc:spChg chg="add mod">
          <ac:chgData name="choi seunghyeok" userId="daedaf6eefb74ede" providerId="LiveId" clId="{8F48AAD7-32AC-48E0-8907-D1B3B760253B}" dt="2020-05-28T05:01:19.911" v="770" actId="113"/>
          <ac:spMkLst>
            <pc:docMk/>
            <pc:sldMk cId="2075706180" sldId="266"/>
            <ac:spMk id="27" creationId="{335F7110-6C77-46A1-91AB-7C90C17291A0}"/>
          </ac:spMkLst>
        </pc:spChg>
        <pc:spChg chg="add mod">
          <ac:chgData name="choi seunghyeok" userId="daedaf6eefb74ede" providerId="LiveId" clId="{8F48AAD7-32AC-48E0-8907-D1B3B760253B}" dt="2020-05-28T05:02:30.327" v="832" actId="403"/>
          <ac:spMkLst>
            <pc:docMk/>
            <pc:sldMk cId="2075706180" sldId="266"/>
            <ac:spMk id="28" creationId="{CC728222-E87F-48D0-B985-4171160C9537}"/>
          </ac:spMkLst>
        </pc:spChg>
        <pc:grpChg chg="add mod">
          <ac:chgData name="choi seunghyeok" userId="daedaf6eefb74ede" providerId="LiveId" clId="{8F48AAD7-32AC-48E0-8907-D1B3B760253B}" dt="2020-05-28T05:02:09.742" v="820" actId="1076"/>
          <ac:grpSpMkLst>
            <pc:docMk/>
            <pc:sldMk cId="2075706180" sldId="266"/>
            <ac:grpSpMk id="8" creationId="{4EF00014-81B1-410F-B8E9-68099FC18207}"/>
          </ac:grpSpMkLst>
        </pc:grpChg>
        <pc:grpChg chg="add mod">
          <ac:chgData name="choi seunghyeok" userId="daedaf6eefb74ede" providerId="LiveId" clId="{8F48AAD7-32AC-48E0-8907-D1B3B760253B}" dt="2020-05-28T05:02:09.742" v="820" actId="1076"/>
          <ac:grpSpMkLst>
            <pc:docMk/>
            <pc:sldMk cId="2075706180" sldId="266"/>
            <ac:grpSpMk id="22" creationId="{111D1D8C-21E2-4864-9763-8C068A92CA11}"/>
          </ac:grpSpMkLst>
        </pc:grpChg>
        <pc:picChg chg="del mod">
          <ac:chgData name="choi seunghyeok" userId="daedaf6eefb74ede" providerId="LiveId" clId="{8F48AAD7-32AC-48E0-8907-D1B3B760253B}" dt="2020-05-28T04:57:42.635" v="710" actId="478"/>
          <ac:picMkLst>
            <pc:docMk/>
            <pc:sldMk cId="2075706180" sldId="266"/>
            <ac:picMk id="3" creationId="{425B998D-6551-4B28-9BD9-6874F29BEE7E}"/>
          </ac:picMkLst>
        </pc:picChg>
        <pc:picChg chg="del">
          <ac:chgData name="choi seunghyeok" userId="daedaf6eefb74ede" providerId="LiveId" clId="{8F48AAD7-32AC-48E0-8907-D1B3B760253B}" dt="2020-05-28T04:57:43.544" v="711" actId="478"/>
          <ac:picMkLst>
            <pc:docMk/>
            <pc:sldMk cId="2075706180" sldId="266"/>
            <ac:picMk id="5" creationId="{61AC2C64-3C5C-4822-9ABD-3156622414FC}"/>
          </ac:picMkLst>
        </pc:picChg>
        <pc:cxnChg chg="add mod">
          <ac:chgData name="choi seunghyeok" userId="daedaf6eefb74ede" providerId="LiveId" clId="{8F48AAD7-32AC-48E0-8907-D1B3B760253B}" dt="2020-05-28T05:02:09.742" v="820" actId="1076"/>
          <ac:cxnSpMkLst>
            <pc:docMk/>
            <pc:sldMk cId="2075706180" sldId="266"/>
            <ac:cxnSpMk id="17" creationId="{6D199ED9-9735-41B4-B912-CBDECE424225}"/>
          </ac:cxnSpMkLst>
        </pc:cxnChg>
        <pc:cxnChg chg="add mod">
          <ac:chgData name="choi seunghyeok" userId="daedaf6eefb74ede" providerId="LiveId" clId="{8F48AAD7-32AC-48E0-8907-D1B3B760253B}" dt="2020-05-28T05:02:09.742" v="820" actId="1076"/>
          <ac:cxnSpMkLst>
            <pc:docMk/>
            <pc:sldMk cId="2075706180" sldId="266"/>
            <ac:cxnSpMk id="18" creationId="{FFF8AB43-779F-4CBF-9827-074F36824C6B}"/>
          </ac:cxnSpMkLst>
        </pc:cxnChg>
        <pc:cxnChg chg="add mod">
          <ac:chgData name="choi seunghyeok" userId="daedaf6eefb74ede" providerId="LiveId" clId="{8F48AAD7-32AC-48E0-8907-D1B3B760253B}" dt="2020-05-28T05:02:09.742" v="820" actId="1076"/>
          <ac:cxnSpMkLst>
            <pc:docMk/>
            <pc:sldMk cId="2075706180" sldId="266"/>
            <ac:cxnSpMk id="19" creationId="{B4D6B8C0-80CB-48EA-8F48-50F66C8F26AB}"/>
          </ac:cxnSpMkLst>
        </pc:cxnChg>
        <pc:cxnChg chg="add mod">
          <ac:chgData name="choi seunghyeok" userId="daedaf6eefb74ede" providerId="LiveId" clId="{8F48AAD7-32AC-48E0-8907-D1B3B760253B}" dt="2020-05-28T05:02:09.742" v="820" actId="1076"/>
          <ac:cxnSpMkLst>
            <pc:docMk/>
            <pc:sldMk cId="2075706180" sldId="266"/>
            <ac:cxnSpMk id="25" creationId="{95139F3D-DC30-4091-95A5-2FD43234BEFD}"/>
          </ac:cxnSpMkLst>
        </pc:cxnChg>
        <pc:cxnChg chg="add mod">
          <ac:chgData name="choi seunghyeok" userId="daedaf6eefb74ede" providerId="LiveId" clId="{8F48AAD7-32AC-48E0-8907-D1B3B760253B}" dt="2020-05-28T05:02:09.742" v="820" actId="1076"/>
          <ac:cxnSpMkLst>
            <pc:docMk/>
            <pc:sldMk cId="2075706180" sldId="266"/>
            <ac:cxnSpMk id="26" creationId="{DD3B8C1F-7301-4D44-8D86-D9A41D10A622}"/>
          </ac:cxnSpMkLst>
        </pc:cxnChg>
      </pc:sldChg>
      <pc:sldChg chg="addSp delSp modSp ord">
        <pc:chgData name="choi seunghyeok" userId="daedaf6eefb74ede" providerId="LiveId" clId="{8F48AAD7-32AC-48E0-8907-D1B3B760253B}" dt="2020-05-28T05:19:19.737" v="1151" actId="1076"/>
        <pc:sldMkLst>
          <pc:docMk/>
          <pc:sldMk cId="470271754" sldId="267"/>
        </pc:sldMkLst>
        <pc:spChg chg="add mod">
          <ac:chgData name="choi seunghyeok" userId="daedaf6eefb74ede" providerId="LiveId" clId="{8F48AAD7-32AC-48E0-8907-D1B3B760253B}" dt="2020-05-28T05:12:58.892" v="1048" actId="6549"/>
          <ac:spMkLst>
            <pc:docMk/>
            <pc:sldMk cId="470271754" sldId="267"/>
            <ac:spMk id="9" creationId="{0AE89CE1-6FCD-4BA9-8904-B2591B6F15D7}"/>
          </ac:spMkLst>
        </pc:spChg>
        <pc:spChg chg="add del">
          <ac:chgData name="choi seunghyeok" userId="daedaf6eefb74ede" providerId="LiveId" clId="{8F48AAD7-32AC-48E0-8907-D1B3B760253B}" dt="2020-05-28T05:17:43.192" v="1140"/>
          <ac:spMkLst>
            <pc:docMk/>
            <pc:sldMk cId="470271754" sldId="267"/>
            <ac:spMk id="10" creationId="{0090EFE0-80E1-47B7-A453-3CB7723A18CC}"/>
          </ac:spMkLst>
        </pc:spChg>
        <pc:spChg chg="mod">
          <ac:chgData name="choi seunghyeok" userId="daedaf6eefb74ede" providerId="LiveId" clId="{8F48AAD7-32AC-48E0-8907-D1B3B760253B}" dt="2020-05-28T05:19:19.737" v="1151" actId="1076"/>
          <ac:spMkLst>
            <pc:docMk/>
            <pc:sldMk cId="470271754" sldId="267"/>
            <ac:spMk id="16" creationId="{D7A698B5-DEC4-478A-A541-482BD5FE7564}"/>
          </ac:spMkLst>
        </pc:spChg>
        <pc:picChg chg="mod">
          <ac:chgData name="choi seunghyeok" userId="daedaf6eefb74ede" providerId="LiveId" clId="{8F48AAD7-32AC-48E0-8907-D1B3B760253B}" dt="2020-05-28T05:12:39.133" v="1000" actId="1076"/>
          <ac:picMkLst>
            <pc:docMk/>
            <pc:sldMk cId="470271754" sldId="267"/>
            <ac:picMk id="8" creationId="{AD8182AF-E716-49EC-A938-D07E4CAB0D4D}"/>
          </ac:picMkLst>
        </pc:picChg>
        <pc:picChg chg="mod">
          <ac:chgData name="choi seunghyeok" userId="daedaf6eefb74ede" providerId="LiveId" clId="{8F48AAD7-32AC-48E0-8907-D1B3B760253B}" dt="2020-05-28T05:12:40.829" v="1001" actId="1076"/>
          <ac:picMkLst>
            <pc:docMk/>
            <pc:sldMk cId="470271754" sldId="267"/>
            <ac:picMk id="12" creationId="{4AD091F9-D1E5-47BA-B53B-F1AA1CFB0AF8}"/>
          </ac:picMkLst>
        </pc:picChg>
        <pc:picChg chg="mod">
          <ac:chgData name="choi seunghyeok" userId="daedaf6eefb74ede" providerId="LiveId" clId="{8F48AAD7-32AC-48E0-8907-D1B3B760253B}" dt="2020-05-28T05:12:33.637" v="998" actId="1076"/>
          <ac:picMkLst>
            <pc:docMk/>
            <pc:sldMk cId="470271754" sldId="267"/>
            <ac:picMk id="14" creationId="{544F3864-BA3B-4BF8-A057-5B3DAF24BF58}"/>
          </ac:picMkLst>
        </pc:picChg>
      </pc:sldChg>
      <pc:sldChg chg="addSp delSp modSp">
        <pc:chgData name="choi seunghyeok" userId="daedaf6eefb74ede" providerId="LiveId" clId="{8F48AAD7-32AC-48E0-8907-D1B3B760253B}" dt="2020-05-28T05:21:34.329" v="1182"/>
        <pc:sldMkLst>
          <pc:docMk/>
          <pc:sldMk cId="3355101968" sldId="268"/>
        </pc:sldMkLst>
        <pc:spChg chg="add mod">
          <ac:chgData name="choi seunghyeok" userId="daedaf6eefb74ede" providerId="LiveId" clId="{8F48AAD7-32AC-48E0-8907-D1B3B760253B}" dt="2020-05-28T05:21:34.329" v="1182"/>
          <ac:spMkLst>
            <pc:docMk/>
            <pc:sldMk cId="3355101968" sldId="268"/>
            <ac:spMk id="9" creationId="{D08727AD-DFDA-4CF2-93EB-EDA8F4BE59EC}"/>
          </ac:spMkLst>
        </pc:spChg>
        <pc:spChg chg="add del mod">
          <ac:chgData name="choi seunghyeok" userId="daedaf6eefb74ede" providerId="LiveId" clId="{8F48AAD7-32AC-48E0-8907-D1B3B760253B}" dt="2020-05-28T05:21:31.407" v="1179" actId="478"/>
          <ac:spMkLst>
            <pc:docMk/>
            <pc:sldMk cId="3355101968" sldId="268"/>
            <ac:spMk id="10" creationId="{D014215D-0074-40E5-8E8B-4D171729AAF6}"/>
          </ac:spMkLst>
        </pc:spChg>
        <pc:spChg chg="del mod">
          <ac:chgData name="choi seunghyeok" userId="daedaf6eefb74ede" providerId="LiveId" clId="{8F48AAD7-32AC-48E0-8907-D1B3B760253B}" dt="2020-05-28T05:21:27.029" v="1175"/>
          <ac:spMkLst>
            <pc:docMk/>
            <pc:sldMk cId="3355101968" sldId="268"/>
            <ac:spMk id="16" creationId="{D7A698B5-DEC4-478A-A541-482BD5FE7564}"/>
          </ac:spMkLst>
        </pc:spChg>
        <pc:picChg chg="mod">
          <ac:chgData name="choi seunghyeok" userId="daedaf6eefb74ede" providerId="LiveId" clId="{8F48AAD7-32AC-48E0-8907-D1B3B760253B}" dt="2020-05-28T05:20:31.165" v="1168" actId="1076"/>
          <ac:picMkLst>
            <pc:docMk/>
            <pc:sldMk cId="3355101968" sldId="268"/>
            <ac:picMk id="3" creationId="{55523104-0092-4148-A6CF-7D372DD4D615}"/>
          </ac:picMkLst>
        </pc:picChg>
        <pc:picChg chg="mod">
          <ac:chgData name="choi seunghyeok" userId="daedaf6eefb74ede" providerId="LiveId" clId="{8F48AAD7-32AC-48E0-8907-D1B3B760253B}" dt="2020-05-28T05:21:15.837" v="1172" actId="1076"/>
          <ac:picMkLst>
            <pc:docMk/>
            <pc:sldMk cId="3355101968" sldId="268"/>
            <ac:picMk id="6" creationId="{85BD626D-F401-463D-B89A-914072DA176D}"/>
          </ac:picMkLst>
        </pc:picChg>
        <pc:picChg chg="add mod">
          <ac:chgData name="choi seunghyeok" userId="daedaf6eefb74ede" providerId="LiveId" clId="{8F48AAD7-32AC-48E0-8907-D1B3B760253B}" dt="2020-05-28T05:20:43.703" v="1171" actId="339"/>
          <ac:picMkLst>
            <pc:docMk/>
            <pc:sldMk cId="3355101968" sldId="268"/>
            <ac:picMk id="8" creationId="{C658316D-DDDA-4A13-BE10-5A64006D051C}"/>
          </ac:picMkLst>
        </pc:picChg>
      </pc:sldChg>
      <pc:sldChg chg="addSp delSp modSp add del">
        <pc:chgData name="choi seunghyeok" userId="daedaf6eefb74ede" providerId="LiveId" clId="{8F48AAD7-32AC-48E0-8907-D1B3B760253B}" dt="2020-05-30T16:03:16.222" v="1194" actId="478"/>
        <pc:sldMkLst>
          <pc:docMk/>
          <pc:sldMk cId="2192903602" sldId="269"/>
        </pc:sldMkLst>
        <pc:spChg chg="add">
          <ac:chgData name="choi seunghyeok" userId="daedaf6eefb74ede" providerId="LiveId" clId="{8F48AAD7-32AC-48E0-8907-D1B3B760253B}" dt="2020-05-28T04:50:43.821" v="105"/>
          <ac:spMkLst>
            <pc:docMk/>
            <pc:sldMk cId="2192903602" sldId="269"/>
            <ac:spMk id="5" creationId="{92C9C0CB-A317-4848-90E3-34EAF5736D55}"/>
          </ac:spMkLst>
        </pc:spChg>
        <pc:spChg chg="del">
          <ac:chgData name="choi seunghyeok" userId="daedaf6eefb74ede" providerId="LiveId" clId="{8F48AAD7-32AC-48E0-8907-D1B3B760253B}" dt="2020-05-28T04:50:24.342" v="102" actId="478"/>
          <ac:spMkLst>
            <pc:docMk/>
            <pc:sldMk cId="2192903602" sldId="269"/>
            <ac:spMk id="6" creationId="{00000000-0000-0000-0000-000000000000}"/>
          </ac:spMkLst>
        </pc:spChg>
        <pc:spChg chg="add">
          <ac:chgData name="choi seunghyeok" userId="daedaf6eefb74ede" providerId="LiveId" clId="{8F48AAD7-32AC-48E0-8907-D1B3B760253B}" dt="2020-05-28T04:50:43.821" v="105"/>
          <ac:spMkLst>
            <pc:docMk/>
            <pc:sldMk cId="2192903602" sldId="269"/>
            <ac:spMk id="7" creationId="{554AECDD-505F-472C-943C-C937FF449FB4}"/>
          </ac:spMkLst>
        </pc:spChg>
        <pc:spChg chg="add mod">
          <ac:chgData name="choi seunghyeok" userId="daedaf6eefb74ede" providerId="LiveId" clId="{8F48AAD7-32AC-48E0-8907-D1B3B760253B}" dt="2020-05-30T16:03:06.715" v="1193" actId="1076"/>
          <ac:spMkLst>
            <pc:docMk/>
            <pc:sldMk cId="2192903602" sldId="269"/>
            <ac:spMk id="8" creationId="{57CBF373-0746-433B-B932-E4AA498B4C9A}"/>
          </ac:spMkLst>
        </pc:spChg>
        <pc:spChg chg="add del mod">
          <ac:chgData name="choi seunghyeok" userId="daedaf6eefb74ede" providerId="LiveId" clId="{8F48AAD7-32AC-48E0-8907-D1B3B760253B}" dt="2020-05-30T16:03:16.222" v="1194" actId="478"/>
          <ac:spMkLst>
            <pc:docMk/>
            <pc:sldMk cId="2192903602" sldId="269"/>
            <ac:spMk id="9" creationId="{CA35783C-0F40-480B-B836-833D3A13A1D8}"/>
          </ac:spMkLst>
        </pc:spChg>
      </pc:sldChg>
      <pc:sldChg chg="addSp delSp modSp add ord">
        <pc:chgData name="choi seunghyeok" userId="daedaf6eefb74ede" providerId="LiveId" clId="{8F48AAD7-32AC-48E0-8907-D1B3B760253B}" dt="2020-05-28T05:05:36.917" v="921" actId="1076"/>
        <pc:sldMkLst>
          <pc:docMk/>
          <pc:sldMk cId="1030575366" sldId="270"/>
        </pc:sldMkLst>
        <pc:spChg chg="add del mod">
          <ac:chgData name="choi seunghyeok" userId="daedaf6eefb74ede" providerId="LiveId" clId="{8F48AAD7-32AC-48E0-8907-D1B3B760253B}" dt="2020-05-28T05:04:14.994" v="867"/>
          <ac:spMkLst>
            <pc:docMk/>
            <pc:sldMk cId="1030575366" sldId="270"/>
            <ac:spMk id="2" creationId="{DBB7C6CB-919C-494B-A4A2-4227F9F16427}"/>
          </ac:spMkLst>
        </pc:spChg>
        <pc:spChg chg="add del mod">
          <ac:chgData name="choi seunghyeok" userId="daedaf6eefb74ede" providerId="LiveId" clId="{8F48AAD7-32AC-48E0-8907-D1B3B760253B}" dt="2020-05-28T05:03:41.467" v="843" actId="478"/>
          <ac:spMkLst>
            <pc:docMk/>
            <pc:sldMk cId="1030575366" sldId="270"/>
            <ac:spMk id="9" creationId="{C1032B9C-0ED8-4216-B4B7-ED5C81F15524}"/>
          </ac:spMkLst>
        </pc:spChg>
        <pc:spChg chg="add del mod">
          <ac:chgData name="choi seunghyeok" userId="daedaf6eefb74ede" providerId="LiveId" clId="{8F48AAD7-32AC-48E0-8907-D1B3B760253B}" dt="2020-05-28T05:03:43.641" v="845" actId="478"/>
          <ac:spMkLst>
            <pc:docMk/>
            <pc:sldMk cId="1030575366" sldId="270"/>
            <ac:spMk id="10" creationId="{55E60B84-DDD2-462B-9C1B-18768A7232AD}"/>
          </ac:spMkLst>
        </pc:spChg>
        <pc:spChg chg="add mod">
          <ac:chgData name="choi seunghyeok" userId="daedaf6eefb74ede" providerId="LiveId" clId="{8F48AAD7-32AC-48E0-8907-D1B3B760253B}" dt="2020-05-28T05:05:36.917" v="921" actId="1076"/>
          <ac:spMkLst>
            <pc:docMk/>
            <pc:sldMk cId="1030575366" sldId="270"/>
            <ac:spMk id="11" creationId="{0262588F-E583-4528-887D-1D823FB34E09}"/>
          </ac:spMkLst>
        </pc:spChg>
        <pc:spChg chg="add mod">
          <ac:chgData name="choi seunghyeok" userId="daedaf6eefb74ede" providerId="LiveId" clId="{8F48AAD7-32AC-48E0-8907-D1B3B760253B}" dt="2020-05-28T05:05:36.917" v="921" actId="1076"/>
          <ac:spMkLst>
            <pc:docMk/>
            <pc:sldMk cId="1030575366" sldId="270"/>
            <ac:spMk id="14" creationId="{476A6F29-FFDF-42E3-B705-6B55717AB326}"/>
          </ac:spMkLst>
        </pc:spChg>
        <pc:spChg chg="del">
          <ac:chgData name="choi seunghyeok" userId="daedaf6eefb74ede" providerId="LiveId" clId="{8F48AAD7-32AC-48E0-8907-D1B3B760253B}" dt="2020-05-28T05:02:57.880" v="837" actId="478"/>
          <ac:spMkLst>
            <pc:docMk/>
            <pc:sldMk cId="1030575366" sldId="270"/>
            <ac:spMk id="16" creationId="{D7A698B5-DEC4-478A-A541-482BD5FE7564}"/>
          </ac:spMkLst>
        </pc:spChg>
        <pc:picChg chg="del">
          <ac:chgData name="choi seunghyeok" userId="daedaf6eefb74ede" providerId="LiveId" clId="{8F48AAD7-32AC-48E0-8907-D1B3B760253B}" dt="2020-05-28T05:02:57.029" v="835" actId="478"/>
          <ac:picMkLst>
            <pc:docMk/>
            <pc:sldMk cId="1030575366" sldId="270"/>
            <ac:picMk id="3" creationId="{425B998D-6551-4B28-9BD9-6874F29BEE7E}"/>
          </ac:picMkLst>
        </pc:picChg>
        <pc:picChg chg="del">
          <ac:chgData name="choi seunghyeok" userId="daedaf6eefb74ede" providerId="LiveId" clId="{8F48AAD7-32AC-48E0-8907-D1B3B760253B}" dt="2020-05-28T05:02:57.271" v="836" actId="478"/>
          <ac:picMkLst>
            <pc:docMk/>
            <pc:sldMk cId="1030575366" sldId="270"/>
            <ac:picMk id="5" creationId="{61AC2C64-3C5C-4822-9ABD-3156622414FC}"/>
          </ac:picMkLst>
        </pc:picChg>
        <pc:picChg chg="add mod">
          <ac:chgData name="choi seunghyeok" userId="daedaf6eefb74ede" providerId="LiveId" clId="{8F48AAD7-32AC-48E0-8907-D1B3B760253B}" dt="2020-05-28T05:05:22.416" v="917" actId="1076"/>
          <ac:picMkLst>
            <pc:docMk/>
            <pc:sldMk cId="1030575366" sldId="270"/>
            <ac:picMk id="8" creationId="{105A3E8D-747C-4B47-B198-56C37C606556}"/>
          </ac:picMkLst>
        </pc:picChg>
      </pc:sldChg>
      <pc:sldChg chg="add del">
        <pc:chgData name="choi seunghyeok" userId="daedaf6eefb74ede" providerId="LiveId" clId="{8F48AAD7-32AC-48E0-8907-D1B3B760253B}" dt="2020-05-28T05:12:01.397" v="991" actId="2696"/>
        <pc:sldMkLst>
          <pc:docMk/>
          <pc:sldMk cId="2080620419" sldId="271"/>
        </pc:sldMkLst>
      </pc:sldChg>
      <pc:sldChg chg="add del">
        <pc:chgData name="choi seunghyeok" userId="daedaf6eefb74ede" providerId="LiveId" clId="{8F48AAD7-32AC-48E0-8907-D1B3B760253B}" dt="2020-05-28T05:11:58.861" v="990" actId="2696"/>
        <pc:sldMkLst>
          <pc:docMk/>
          <pc:sldMk cId="3009853230" sldId="272"/>
        </pc:sldMkLst>
      </pc:sldChg>
      <pc:sldChg chg="addSp delSp modSp add">
        <pc:chgData name="choi seunghyeok" userId="daedaf6eefb74ede" providerId="LiveId" clId="{8F48AAD7-32AC-48E0-8907-D1B3B760253B}" dt="2020-05-28T05:07:50.918" v="954"/>
        <pc:sldMkLst>
          <pc:docMk/>
          <pc:sldMk cId="3013051" sldId="273"/>
        </pc:sldMkLst>
        <pc:spChg chg="del">
          <ac:chgData name="choi seunghyeok" userId="daedaf6eefb74ede" providerId="LiveId" clId="{8F48AAD7-32AC-48E0-8907-D1B3B760253B}" dt="2020-05-28T05:05:53.510" v="926" actId="478"/>
          <ac:spMkLst>
            <pc:docMk/>
            <pc:sldMk cId="3013051" sldId="273"/>
            <ac:spMk id="11" creationId="{4967E79C-78B4-4AE8-B4C8-0FF12CFF650F}"/>
          </ac:spMkLst>
        </pc:spChg>
        <pc:spChg chg="del">
          <ac:chgData name="choi seunghyeok" userId="daedaf6eefb74ede" providerId="LiveId" clId="{8F48AAD7-32AC-48E0-8907-D1B3B760253B}" dt="2020-05-28T05:05:53.510" v="926" actId="478"/>
          <ac:spMkLst>
            <pc:docMk/>
            <pc:sldMk cId="3013051" sldId="273"/>
            <ac:spMk id="12" creationId="{15DE1E8B-CB5C-4CEA-B62B-CEB155041462}"/>
          </ac:spMkLst>
        </pc:spChg>
        <pc:spChg chg="del">
          <ac:chgData name="choi seunghyeok" userId="daedaf6eefb74ede" providerId="LiveId" clId="{8F48AAD7-32AC-48E0-8907-D1B3B760253B}" dt="2020-05-28T05:05:53.510" v="926" actId="478"/>
          <ac:spMkLst>
            <pc:docMk/>
            <pc:sldMk cId="3013051" sldId="273"/>
            <ac:spMk id="14" creationId="{9A378243-6D1A-4AD4-B9FA-25844BAADCA7}"/>
          </ac:spMkLst>
        </pc:spChg>
        <pc:spChg chg="del">
          <ac:chgData name="choi seunghyeok" userId="daedaf6eefb74ede" providerId="LiveId" clId="{8F48AAD7-32AC-48E0-8907-D1B3B760253B}" dt="2020-05-28T05:05:53.510" v="926" actId="478"/>
          <ac:spMkLst>
            <pc:docMk/>
            <pc:sldMk cId="3013051" sldId="273"/>
            <ac:spMk id="15" creationId="{4DBCD3F7-0228-4BA8-A8AC-1A5B6D68DB60}"/>
          </ac:spMkLst>
        </pc:spChg>
        <pc:spChg chg="del">
          <ac:chgData name="choi seunghyeok" userId="daedaf6eefb74ede" providerId="LiveId" clId="{8F48AAD7-32AC-48E0-8907-D1B3B760253B}" dt="2020-05-28T05:05:53.510" v="926" actId="478"/>
          <ac:spMkLst>
            <pc:docMk/>
            <pc:sldMk cId="3013051" sldId="273"/>
            <ac:spMk id="20" creationId="{09E48D6D-D39C-47BD-B3A7-28739FA062A6}"/>
          </ac:spMkLst>
        </pc:spChg>
        <pc:spChg chg="del">
          <ac:chgData name="choi seunghyeok" userId="daedaf6eefb74ede" providerId="LiveId" clId="{8F48AAD7-32AC-48E0-8907-D1B3B760253B}" dt="2020-05-28T05:05:53.510" v="926" actId="478"/>
          <ac:spMkLst>
            <pc:docMk/>
            <pc:sldMk cId="3013051" sldId="273"/>
            <ac:spMk id="21" creationId="{AF735B3E-0F34-4273-B356-EC507C918265}"/>
          </ac:spMkLst>
        </pc:spChg>
        <pc:spChg chg="mod">
          <ac:chgData name="choi seunghyeok" userId="daedaf6eefb74ede" providerId="LiveId" clId="{8F48AAD7-32AC-48E0-8907-D1B3B760253B}" dt="2020-05-28T05:07:50.918" v="954"/>
          <ac:spMkLst>
            <pc:docMk/>
            <pc:sldMk cId="3013051" sldId="273"/>
            <ac:spMk id="27" creationId="{335F7110-6C77-46A1-91AB-7C90C17291A0}"/>
          </ac:spMkLst>
        </pc:spChg>
        <pc:spChg chg="del">
          <ac:chgData name="choi seunghyeok" userId="daedaf6eefb74ede" providerId="LiveId" clId="{8F48AAD7-32AC-48E0-8907-D1B3B760253B}" dt="2020-05-28T05:05:53.510" v="926" actId="478"/>
          <ac:spMkLst>
            <pc:docMk/>
            <pc:sldMk cId="3013051" sldId="273"/>
            <ac:spMk id="28" creationId="{CC728222-E87F-48D0-B985-4171160C9537}"/>
          </ac:spMkLst>
        </pc:spChg>
        <pc:grpChg chg="del">
          <ac:chgData name="choi seunghyeok" userId="daedaf6eefb74ede" providerId="LiveId" clId="{8F48AAD7-32AC-48E0-8907-D1B3B760253B}" dt="2020-05-28T05:05:53.510" v="926" actId="478"/>
          <ac:grpSpMkLst>
            <pc:docMk/>
            <pc:sldMk cId="3013051" sldId="273"/>
            <ac:grpSpMk id="8" creationId="{4EF00014-81B1-410F-B8E9-68099FC18207}"/>
          </ac:grpSpMkLst>
        </pc:grpChg>
        <pc:grpChg chg="del">
          <ac:chgData name="choi seunghyeok" userId="daedaf6eefb74ede" providerId="LiveId" clId="{8F48AAD7-32AC-48E0-8907-D1B3B760253B}" dt="2020-05-28T05:05:53.510" v="926" actId="478"/>
          <ac:grpSpMkLst>
            <pc:docMk/>
            <pc:sldMk cId="3013051" sldId="273"/>
            <ac:grpSpMk id="22" creationId="{111D1D8C-21E2-4864-9763-8C068A92CA11}"/>
          </ac:grpSpMkLst>
        </pc:grpChg>
        <pc:picChg chg="add mod">
          <ac:chgData name="choi seunghyeok" userId="daedaf6eefb74ede" providerId="LiveId" clId="{8F48AAD7-32AC-48E0-8907-D1B3B760253B}" dt="2020-05-28T05:07:36.845" v="944" actId="1076"/>
          <ac:picMkLst>
            <pc:docMk/>
            <pc:sldMk cId="3013051" sldId="273"/>
            <ac:picMk id="29" creationId="{EC46FA43-CC54-4566-9882-21E1CEA4D764}"/>
          </ac:picMkLst>
        </pc:picChg>
        <pc:picChg chg="add mod">
          <ac:chgData name="choi seunghyeok" userId="daedaf6eefb74ede" providerId="LiveId" clId="{8F48AAD7-32AC-48E0-8907-D1B3B760253B}" dt="2020-05-28T05:07:42.285" v="946" actId="1076"/>
          <ac:picMkLst>
            <pc:docMk/>
            <pc:sldMk cId="3013051" sldId="273"/>
            <ac:picMk id="30" creationId="{98312C46-1A01-4DF5-BEBE-D291CC6D60B5}"/>
          </ac:picMkLst>
        </pc:picChg>
        <pc:picChg chg="add mod">
          <ac:chgData name="choi seunghyeok" userId="daedaf6eefb74ede" providerId="LiveId" clId="{8F48AAD7-32AC-48E0-8907-D1B3B760253B}" dt="2020-05-28T05:07:46.469" v="947" actId="1076"/>
          <ac:picMkLst>
            <pc:docMk/>
            <pc:sldMk cId="3013051" sldId="273"/>
            <ac:picMk id="31" creationId="{D82C9340-4AFD-49F7-B7FA-1FA3E6936384}"/>
          </ac:picMkLst>
        </pc:picChg>
        <pc:cxnChg chg="del mod">
          <ac:chgData name="choi seunghyeok" userId="daedaf6eefb74ede" providerId="LiveId" clId="{8F48AAD7-32AC-48E0-8907-D1B3B760253B}" dt="2020-05-28T05:05:53.510" v="926" actId="478"/>
          <ac:cxnSpMkLst>
            <pc:docMk/>
            <pc:sldMk cId="3013051" sldId="273"/>
            <ac:cxnSpMk id="17" creationId="{6D199ED9-9735-41B4-B912-CBDECE424225}"/>
          </ac:cxnSpMkLst>
        </pc:cxnChg>
        <pc:cxnChg chg="del mod">
          <ac:chgData name="choi seunghyeok" userId="daedaf6eefb74ede" providerId="LiveId" clId="{8F48AAD7-32AC-48E0-8907-D1B3B760253B}" dt="2020-05-28T05:05:53.510" v="926" actId="478"/>
          <ac:cxnSpMkLst>
            <pc:docMk/>
            <pc:sldMk cId="3013051" sldId="273"/>
            <ac:cxnSpMk id="18" creationId="{FFF8AB43-779F-4CBF-9827-074F36824C6B}"/>
          </ac:cxnSpMkLst>
        </pc:cxnChg>
        <pc:cxnChg chg="del mod">
          <ac:chgData name="choi seunghyeok" userId="daedaf6eefb74ede" providerId="LiveId" clId="{8F48AAD7-32AC-48E0-8907-D1B3B760253B}" dt="2020-05-28T05:05:53.510" v="926" actId="478"/>
          <ac:cxnSpMkLst>
            <pc:docMk/>
            <pc:sldMk cId="3013051" sldId="273"/>
            <ac:cxnSpMk id="19" creationId="{B4D6B8C0-80CB-48EA-8F48-50F66C8F26AB}"/>
          </ac:cxnSpMkLst>
        </pc:cxnChg>
        <pc:cxnChg chg="del mod">
          <ac:chgData name="choi seunghyeok" userId="daedaf6eefb74ede" providerId="LiveId" clId="{8F48AAD7-32AC-48E0-8907-D1B3B760253B}" dt="2020-05-28T05:05:53.510" v="926" actId="478"/>
          <ac:cxnSpMkLst>
            <pc:docMk/>
            <pc:sldMk cId="3013051" sldId="273"/>
            <ac:cxnSpMk id="25" creationId="{95139F3D-DC30-4091-95A5-2FD43234BEFD}"/>
          </ac:cxnSpMkLst>
        </pc:cxnChg>
        <pc:cxnChg chg="del mod">
          <ac:chgData name="choi seunghyeok" userId="daedaf6eefb74ede" providerId="LiveId" clId="{8F48AAD7-32AC-48E0-8907-D1B3B760253B}" dt="2020-05-28T05:05:53.510" v="926" actId="478"/>
          <ac:cxnSpMkLst>
            <pc:docMk/>
            <pc:sldMk cId="3013051" sldId="273"/>
            <ac:cxnSpMk id="26" creationId="{DD3B8C1F-7301-4D44-8D86-D9A41D10A622}"/>
          </ac:cxnSpMkLst>
        </pc:cxnChg>
      </pc:sldChg>
      <pc:sldChg chg="add del ord">
        <pc:chgData name="choi seunghyeok" userId="daedaf6eefb74ede" providerId="LiveId" clId="{8F48AAD7-32AC-48E0-8907-D1B3B760253B}" dt="2020-05-28T05:14:45.320" v="1054" actId="2696"/>
        <pc:sldMkLst>
          <pc:docMk/>
          <pc:sldMk cId="826707370" sldId="274"/>
        </pc:sldMkLst>
      </pc:sldChg>
      <pc:sldChg chg="add del">
        <pc:chgData name="choi seunghyeok" userId="daedaf6eefb74ede" providerId="LiveId" clId="{8F48AAD7-32AC-48E0-8907-D1B3B760253B}" dt="2020-05-28T05:14:46.320" v="1055" actId="2696"/>
        <pc:sldMkLst>
          <pc:docMk/>
          <pc:sldMk cId="1965657882" sldId="275"/>
        </pc:sldMkLst>
      </pc:sldChg>
      <pc:sldChg chg="addSp delSp modSp add ord">
        <pc:chgData name="choi seunghyeok" userId="daedaf6eefb74ede" providerId="LiveId" clId="{8F48AAD7-32AC-48E0-8907-D1B3B760253B}" dt="2020-05-28T05:17:40.850" v="1138"/>
        <pc:sldMkLst>
          <pc:docMk/>
          <pc:sldMk cId="2400592771" sldId="276"/>
        </pc:sldMkLst>
        <pc:spChg chg="add del">
          <ac:chgData name="choi seunghyeok" userId="daedaf6eefb74ede" providerId="LiveId" clId="{8F48AAD7-32AC-48E0-8907-D1B3B760253B}" dt="2020-05-28T05:10:43.273" v="959"/>
          <ac:spMkLst>
            <pc:docMk/>
            <pc:sldMk cId="2400592771" sldId="276"/>
            <ac:spMk id="2" creationId="{CDC3C83C-2994-477E-AC27-D276C90465A2}"/>
          </ac:spMkLst>
        </pc:spChg>
        <pc:spChg chg="mod">
          <ac:chgData name="choi seunghyeok" userId="daedaf6eefb74ede" providerId="LiveId" clId="{8F48AAD7-32AC-48E0-8907-D1B3B760253B}" dt="2020-05-28T05:10:37.661" v="956" actId="1076"/>
          <ac:spMkLst>
            <pc:docMk/>
            <pc:sldMk cId="2400592771" sldId="276"/>
            <ac:spMk id="4" creationId="{00000000-0000-0000-0000-000000000000}"/>
          </ac:spMkLst>
        </pc:spChg>
        <pc:spChg chg="del">
          <ac:chgData name="choi seunghyeok" userId="daedaf6eefb74ede" providerId="LiveId" clId="{8F48AAD7-32AC-48E0-8907-D1B3B760253B}" dt="2020-05-28T05:10:39.520" v="957" actId="478"/>
          <ac:spMkLst>
            <pc:docMk/>
            <pc:sldMk cId="2400592771" sldId="276"/>
            <ac:spMk id="11" creationId="{4967E79C-78B4-4AE8-B4C8-0FF12CFF650F}"/>
          </ac:spMkLst>
        </pc:spChg>
        <pc:spChg chg="del">
          <ac:chgData name="choi seunghyeok" userId="daedaf6eefb74ede" providerId="LiveId" clId="{8F48AAD7-32AC-48E0-8907-D1B3B760253B}" dt="2020-05-28T05:10:39.520" v="957" actId="478"/>
          <ac:spMkLst>
            <pc:docMk/>
            <pc:sldMk cId="2400592771" sldId="276"/>
            <ac:spMk id="12" creationId="{15DE1E8B-CB5C-4CEA-B62B-CEB155041462}"/>
          </ac:spMkLst>
        </pc:spChg>
        <pc:spChg chg="del">
          <ac:chgData name="choi seunghyeok" userId="daedaf6eefb74ede" providerId="LiveId" clId="{8F48AAD7-32AC-48E0-8907-D1B3B760253B}" dt="2020-05-28T05:10:39.520" v="957" actId="478"/>
          <ac:spMkLst>
            <pc:docMk/>
            <pc:sldMk cId="2400592771" sldId="276"/>
            <ac:spMk id="14" creationId="{9A378243-6D1A-4AD4-B9FA-25844BAADCA7}"/>
          </ac:spMkLst>
        </pc:spChg>
        <pc:spChg chg="del">
          <ac:chgData name="choi seunghyeok" userId="daedaf6eefb74ede" providerId="LiveId" clId="{8F48AAD7-32AC-48E0-8907-D1B3B760253B}" dt="2020-05-28T05:10:39.520" v="957" actId="478"/>
          <ac:spMkLst>
            <pc:docMk/>
            <pc:sldMk cId="2400592771" sldId="276"/>
            <ac:spMk id="15" creationId="{4DBCD3F7-0228-4BA8-A8AC-1A5B6D68DB60}"/>
          </ac:spMkLst>
        </pc:spChg>
        <pc:spChg chg="del">
          <ac:chgData name="choi seunghyeok" userId="daedaf6eefb74ede" providerId="LiveId" clId="{8F48AAD7-32AC-48E0-8907-D1B3B760253B}" dt="2020-05-28T05:10:39.520" v="957" actId="478"/>
          <ac:spMkLst>
            <pc:docMk/>
            <pc:sldMk cId="2400592771" sldId="276"/>
            <ac:spMk id="20" creationId="{09E48D6D-D39C-47BD-B3A7-28739FA062A6}"/>
          </ac:spMkLst>
        </pc:spChg>
        <pc:spChg chg="del">
          <ac:chgData name="choi seunghyeok" userId="daedaf6eefb74ede" providerId="LiveId" clId="{8F48AAD7-32AC-48E0-8907-D1B3B760253B}" dt="2020-05-28T05:10:39.520" v="957" actId="478"/>
          <ac:spMkLst>
            <pc:docMk/>
            <pc:sldMk cId="2400592771" sldId="276"/>
            <ac:spMk id="21" creationId="{AF735B3E-0F34-4273-B356-EC507C918265}"/>
          </ac:spMkLst>
        </pc:spChg>
        <pc:spChg chg="mod">
          <ac:chgData name="choi seunghyeok" userId="daedaf6eefb74ede" providerId="LiveId" clId="{8F48AAD7-32AC-48E0-8907-D1B3B760253B}" dt="2020-05-28T05:15:07.501" v="1073"/>
          <ac:spMkLst>
            <pc:docMk/>
            <pc:sldMk cId="2400592771" sldId="276"/>
            <ac:spMk id="27" creationId="{335F7110-6C77-46A1-91AB-7C90C17291A0}"/>
          </ac:spMkLst>
        </pc:spChg>
        <pc:spChg chg="del">
          <ac:chgData name="choi seunghyeok" userId="daedaf6eefb74ede" providerId="LiveId" clId="{8F48AAD7-32AC-48E0-8907-D1B3B760253B}" dt="2020-05-28T05:10:39.520" v="957" actId="478"/>
          <ac:spMkLst>
            <pc:docMk/>
            <pc:sldMk cId="2400592771" sldId="276"/>
            <ac:spMk id="28" creationId="{CC728222-E87F-48D0-B985-4171160C9537}"/>
          </ac:spMkLst>
        </pc:spChg>
        <pc:spChg chg="add mod">
          <ac:chgData name="choi seunghyeok" userId="daedaf6eefb74ede" providerId="LiveId" clId="{8F48AAD7-32AC-48E0-8907-D1B3B760253B}" dt="2020-05-28T05:15:18.422" v="1077" actId="1076"/>
          <ac:spMkLst>
            <pc:docMk/>
            <pc:sldMk cId="2400592771" sldId="276"/>
            <ac:spMk id="30" creationId="{EDFC1FD5-DCF5-4D17-B8B8-8617D278A340}"/>
          </ac:spMkLst>
        </pc:spChg>
        <pc:spChg chg="add del mod">
          <ac:chgData name="choi seunghyeok" userId="daedaf6eefb74ede" providerId="LiveId" clId="{8F48AAD7-32AC-48E0-8907-D1B3B760253B}" dt="2020-05-28T05:16:11.815" v="1088" actId="478"/>
          <ac:spMkLst>
            <pc:docMk/>
            <pc:sldMk cId="2400592771" sldId="276"/>
            <ac:spMk id="31" creationId="{B1B5A686-43DB-4A1A-B256-007AEC445C54}"/>
          </ac:spMkLst>
        </pc:spChg>
        <pc:spChg chg="add mod">
          <ac:chgData name="choi seunghyeok" userId="daedaf6eefb74ede" providerId="LiveId" clId="{8F48AAD7-32AC-48E0-8907-D1B3B760253B}" dt="2020-05-28T05:15:18.422" v="1077" actId="1076"/>
          <ac:spMkLst>
            <pc:docMk/>
            <pc:sldMk cId="2400592771" sldId="276"/>
            <ac:spMk id="32" creationId="{56E29562-6288-405A-9B3A-131473AEE7FA}"/>
          </ac:spMkLst>
        </pc:spChg>
        <pc:spChg chg="add mod">
          <ac:chgData name="choi seunghyeok" userId="daedaf6eefb74ede" providerId="LiveId" clId="{8F48AAD7-32AC-48E0-8907-D1B3B760253B}" dt="2020-05-28T05:15:18.422" v="1077" actId="1076"/>
          <ac:spMkLst>
            <pc:docMk/>
            <pc:sldMk cId="2400592771" sldId="276"/>
            <ac:spMk id="33" creationId="{BC1C94EA-76C8-4429-9B26-8F1BCBE11482}"/>
          </ac:spMkLst>
        </pc:spChg>
        <pc:spChg chg="add mod">
          <ac:chgData name="choi seunghyeok" userId="daedaf6eefb74ede" providerId="LiveId" clId="{8F48AAD7-32AC-48E0-8907-D1B3B760253B}" dt="2020-05-28T05:15:18.422" v="1077" actId="1076"/>
          <ac:spMkLst>
            <pc:docMk/>
            <pc:sldMk cId="2400592771" sldId="276"/>
            <ac:spMk id="35" creationId="{F408B7F4-BE8A-4B25-8638-5628279AED58}"/>
          </ac:spMkLst>
        </pc:spChg>
        <pc:spChg chg="add del mod">
          <ac:chgData name="choi seunghyeok" userId="daedaf6eefb74ede" providerId="LiveId" clId="{8F48AAD7-32AC-48E0-8907-D1B3B760253B}" dt="2020-05-28T05:16:40.229" v="1109"/>
          <ac:spMkLst>
            <pc:docMk/>
            <pc:sldMk cId="2400592771" sldId="276"/>
            <ac:spMk id="36" creationId="{5290B19F-B6CB-49BE-80F0-2FED4F1C6A2C}"/>
          </ac:spMkLst>
        </pc:spChg>
        <pc:spChg chg="add del mod">
          <ac:chgData name="choi seunghyeok" userId="daedaf6eefb74ede" providerId="LiveId" clId="{8F48AAD7-32AC-48E0-8907-D1B3B760253B}" dt="2020-05-28T05:17:22.919" v="1132"/>
          <ac:spMkLst>
            <pc:docMk/>
            <pc:sldMk cId="2400592771" sldId="276"/>
            <ac:spMk id="40" creationId="{7BB4A06A-245B-4082-AC2C-000E4FB68432}"/>
          </ac:spMkLst>
        </pc:spChg>
        <pc:spChg chg="add mod">
          <ac:chgData name="choi seunghyeok" userId="daedaf6eefb74ede" providerId="LiveId" clId="{8F48AAD7-32AC-48E0-8907-D1B3B760253B}" dt="2020-05-28T05:15:18.422" v="1077" actId="1076"/>
          <ac:spMkLst>
            <pc:docMk/>
            <pc:sldMk cId="2400592771" sldId="276"/>
            <ac:spMk id="41" creationId="{D1180931-B7F9-4DD2-8D73-AC411459698B}"/>
          </ac:spMkLst>
        </pc:spChg>
        <pc:spChg chg="add mod">
          <ac:chgData name="choi seunghyeok" userId="daedaf6eefb74ede" providerId="LiveId" clId="{8F48AAD7-32AC-48E0-8907-D1B3B760253B}" dt="2020-05-28T05:15:18.422" v="1077" actId="1076"/>
          <ac:spMkLst>
            <pc:docMk/>
            <pc:sldMk cId="2400592771" sldId="276"/>
            <ac:spMk id="42" creationId="{F5E67DEF-594F-4CCB-8453-B719B46EA457}"/>
          </ac:spMkLst>
        </pc:spChg>
        <pc:spChg chg="add del mod">
          <ac:chgData name="choi seunghyeok" userId="daedaf6eefb74ede" providerId="LiveId" clId="{8F48AAD7-32AC-48E0-8907-D1B3B760253B}" dt="2020-05-28T05:17:22.920" v="1134"/>
          <ac:spMkLst>
            <pc:docMk/>
            <pc:sldMk cId="2400592771" sldId="276"/>
            <ac:spMk id="44" creationId="{178713FF-F42D-413E-B2BC-6E4C89405E28}"/>
          </ac:spMkLst>
        </pc:spChg>
        <pc:spChg chg="add del mod">
          <ac:chgData name="choi seunghyeok" userId="daedaf6eefb74ede" providerId="LiveId" clId="{8F48AAD7-32AC-48E0-8907-D1B3B760253B}" dt="2020-05-28T05:16:40.230" v="1111"/>
          <ac:spMkLst>
            <pc:docMk/>
            <pc:sldMk cId="2400592771" sldId="276"/>
            <ac:spMk id="46" creationId="{B1EE729E-CA31-4313-BBD5-AEB5656998FC}"/>
          </ac:spMkLst>
        </pc:spChg>
        <pc:spChg chg="add del">
          <ac:chgData name="choi seunghyeok" userId="daedaf6eefb74ede" providerId="LiveId" clId="{8F48AAD7-32AC-48E0-8907-D1B3B760253B}" dt="2020-05-28T05:15:01.323" v="1058" actId="478"/>
          <ac:spMkLst>
            <pc:docMk/>
            <pc:sldMk cId="2400592771" sldId="276"/>
            <ac:spMk id="47" creationId="{7ED3CA19-1DE6-414A-B50E-5062CDFFE779}"/>
          </ac:spMkLst>
        </pc:spChg>
        <pc:spChg chg="add del">
          <ac:chgData name="choi seunghyeok" userId="daedaf6eefb74ede" providerId="LiveId" clId="{8F48AAD7-32AC-48E0-8907-D1B3B760253B}" dt="2020-05-28T05:15:08.691" v="1074" actId="478"/>
          <ac:spMkLst>
            <pc:docMk/>
            <pc:sldMk cId="2400592771" sldId="276"/>
            <ac:spMk id="48" creationId="{0A551647-954D-4203-AA02-9733E9BD61ED}"/>
          </ac:spMkLst>
        </pc:spChg>
        <pc:spChg chg="add mod">
          <ac:chgData name="choi seunghyeok" userId="daedaf6eefb74ede" providerId="LiveId" clId="{8F48AAD7-32AC-48E0-8907-D1B3B760253B}" dt="2020-05-28T05:16:18.877" v="1092" actId="1076"/>
          <ac:spMkLst>
            <pc:docMk/>
            <pc:sldMk cId="2400592771" sldId="276"/>
            <ac:spMk id="55" creationId="{4E6E7371-8BC4-48CE-8416-643581A30C0C}"/>
          </ac:spMkLst>
        </pc:spChg>
        <pc:spChg chg="add mod">
          <ac:chgData name="choi seunghyeok" userId="daedaf6eefb74ede" providerId="LiveId" clId="{8F48AAD7-32AC-48E0-8907-D1B3B760253B}" dt="2020-05-28T05:17:02.797" v="1118" actId="1076"/>
          <ac:spMkLst>
            <pc:docMk/>
            <pc:sldMk cId="2400592771" sldId="276"/>
            <ac:spMk id="56" creationId="{DEAC6060-0896-4599-A8DF-85BA42F9AD2A}"/>
          </ac:spMkLst>
        </pc:spChg>
        <pc:spChg chg="add del mod">
          <ac:chgData name="choi seunghyeok" userId="daedaf6eefb74ede" providerId="LiveId" clId="{8F48AAD7-32AC-48E0-8907-D1B3B760253B}" dt="2020-05-28T05:16:40.223" v="1107"/>
          <ac:spMkLst>
            <pc:docMk/>
            <pc:sldMk cId="2400592771" sldId="276"/>
            <ac:spMk id="57" creationId="{696C3C3A-304A-4FDD-9CF5-4DF315BE82C2}"/>
          </ac:spMkLst>
        </pc:spChg>
        <pc:spChg chg="add mod">
          <ac:chgData name="choi seunghyeok" userId="daedaf6eefb74ede" providerId="LiveId" clId="{8F48AAD7-32AC-48E0-8907-D1B3B760253B}" dt="2020-05-28T05:17:31.349" v="1136" actId="1076"/>
          <ac:spMkLst>
            <pc:docMk/>
            <pc:sldMk cId="2400592771" sldId="276"/>
            <ac:spMk id="58" creationId="{7A0B1D15-1CC8-425B-B439-4ABE0C9DBB03}"/>
          </ac:spMkLst>
        </pc:spChg>
        <pc:spChg chg="add mod">
          <ac:chgData name="choi seunghyeok" userId="daedaf6eefb74ede" providerId="LiveId" clId="{8F48AAD7-32AC-48E0-8907-D1B3B760253B}" dt="2020-05-28T05:17:26.197" v="1135" actId="1076"/>
          <ac:spMkLst>
            <pc:docMk/>
            <pc:sldMk cId="2400592771" sldId="276"/>
            <ac:spMk id="59" creationId="{FFAB7954-5443-47B5-AA42-25A409681113}"/>
          </ac:spMkLst>
        </pc:spChg>
        <pc:spChg chg="add mod">
          <ac:chgData name="choi seunghyeok" userId="daedaf6eefb74ede" providerId="LiveId" clId="{8F48AAD7-32AC-48E0-8907-D1B3B760253B}" dt="2020-05-28T05:17:05.582" v="1119" actId="14100"/>
          <ac:spMkLst>
            <pc:docMk/>
            <pc:sldMk cId="2400592771" sldId="276"/>
            <ac:spMk id="60" creationId="{A51CB334-F1E4-4F9A-8091-0A8FC9ECB306}"/>
          </ac:spMkLst>
        </pc:spChg>
        <pc:spChg chg="add del">
          <ac:chgData name="choi seunghyeok" userId="daedaf6eefb74ede" providerId="LiveId" clId="{8F48AAD7-32AC-48E0-8907-D1B3B760253B}" dt="2020-05-28T05:17:40.850" v="1138"/>
          <ac:spMkLst>
            <pc:docMk/>
            <pc:sldMk cId="2400592771" sldId="276"/>
            <ac:spMk id="61" creationId="{EB726F49-F192-415F-8A31-41238D001759}"/>
          </ac:spMkLst>
        </pc:spChg>
        <pc:grpChg chg="del">
          <ac:chgData name="choi seunghyeok" userId="daedaf6eefb74ede" providerId="LiveId" clId="{8F48AAD7-32AC-48E0-8907-D1B3B760253B}" dt="2020-05-28T05:10:39.520" v="957" actId="478"/>
          <ac:grpSpMkLst>
            <pc:docMk/>
            <pc:sldMk cId="2400592771" sldId="276"/>
            <ac:grpSpMk id="8" creationId="{4EF00014-81B1-410F-B8E9-68099FC18207}"/>
          </ac:grpSpMkLst>
        </pc:grpChg>
        <pc:grpChg chg="del">
          <ac:chgData name="choi seunghyeok" userId="daedaf6eefb74ede" providerId="LiveId" clId="{8F48AAD7-32AC-48E0-8907-D1B3B760253B}" dt="2020-05-28T05:10:39.520" v="957" actId="478"/>
          <ac:grpSpMkLst>
            <pc:docMk/>
            <pc:sldMk cId="2400592771" sldId="276"/>
            <ac:grpSpMk id="22" creationId="{111D1D8C-21E2-4864-9763-8C068A92CA11}"/>
          </ac:grpSpMkLst>
        </pc:grpChg>
        <pc:grpChg chg="add mod">
          <ac:chgData name="choi seunghyeok" userId="daedaf6eefb74ede" providerId="LiveId" clId="{8F48AAD7-32AC-48E0-8907-D1B3B760253B}" dt="2020-05-28T05:15:18.422" v="1077" actId="1076"/>
          <ac:grpSpMkLst>
            <pc:docMk/>
            <pc:sldMk cId="2400592771" sldId="276"/>
            <ac:grpSpMk id="37" creationId="{00E9A2B1-9679-4117-8A95-B3028B3F1313}"/>
          </ac:grpSpMkLst>
        </pc:grpChg>
        <pc:grpChg chg="add mod">
          <ac:chgData name="choi seunghyeok" userId="daedaf6eefb74ede" providerId="LiveId" clId="{8F48AAD7-32AC-48E0-8907-D1B3B760253B}" dt="2020-05-28T05:15:18.422" v="1077" actId="1076"/>
          <ac:grpSpMkLst>
            <pc:docMk/>
            <pc:sldMk cId="2400592771" sldId="276"/>
            <ac:grpSpMk id="49" creationId="{0D3E56DA-36DC-4FE4-9750-93AAFAA23802}"/>
          </ac:grpSpMkLst>
        </pc:grpChg>
        <pc:grpChg chg="add del">
          <ac:chgData name="choi seunghyeok" userId="daedaf6eefb74ede" providerId="LiveId" clId="{8F48AAD7-32AC-48E0-8907-D1B3B760253B}" dt="2020-05-28T05:15:49.860" v="1080"/>
          <ac:grpSpMkLst>
            <pc:docMk/>
            <pc:sldMk cId="2400592771" sldId="276"/>
            <ac:grpSpMk id="52" creationId="{BD8F66E1-AED2-4489-B61D-1504504BA55B}"/>
          </ac:grpSpMkLst>
        </pc:grpChg>
        <pc:picChg chg="add mod">
          <ac:chgData name="choi seunghyeok" userId="daedaf6eefb74ede" providerId="LiveId" clId="{8F48AAD7-32AC-48E0-8907-D1B3B760253B}" dt="2020-05-28T05:15:18.422" v="1077" actId="1076"/>
          <ac:picMkLst>
            <pc:docMk/>
            <pc:sldMk cId="2400592771" sldId="276"/>
            <ac:picMk id="29" creationId="{72CC7809-787A-4EFC-A62E-CA86F1270AC7}"/>
          </ac:picMkLst>
        </pc:picChg>
        <pc:picChg chg="add mod">
          <ac:chgData name="choi seunghyeok" userId="daedaf6eefb74ede" providerId="LiveId" clId="{8F48AAD7-32AC-48E0-8907-D1B3B760253B}" dt="2020-05-28T05:15:18.422" v="1077" actId="1076"/>
          <ac:picMkLst>
            <pc:docMk/>
            <pc:sldMk cId="2400592771" sldId="276"/>
            <ac:picMk id="34" creationId="{0E77E05A-4BA7-43D5-B439-F30E67A8D045}"/>
          </ac:picMkLst>
        </pc:picChg>
        <pc:picChg chg="add mod">
          <ac:chgData name="choi seunghyeok" userId="daedaf6eefb74ede" providerId="LiveId" clId="{8F48AAD7-32AC-48E0-8907-D1B3B760253B}" dt="2020-05-28T05:15:18.422" v="1077" actId="1076"/>
          <ac:picMkLst>
            <pc:docMk/>
            <pc:sldMk cId="2400592771" sldId="276"/>
            <ac:picMk id="43" creationId="{9DB66854-C967-4E0A-B362-B2691D08D528}"/>
          </ac:picMkLst>
        </pc:picChg>
        <pc:picChg chg="add mod">
          <ac:chgData name="choi seunghyeok" userId="daedaf6eefb74ede" providerId="LiveId" clId="{8F48AAD7-32AC-48E0-8907-D1B3B760253B}" dt="2020-05-28T05:15:18.422" v="1077" actId="1076"/>
          <ac:picMkLst>
            <pc:docMk/>
            <pc:sldMk cId="2400592771" sldId="276"/>
            <ac:picMk id="45" creationId="{E3F79DC8-DCA9-49B3-B016-230B54FAABE3}"/>
          </ac:picMkLst>
        </pc:picChg>
        <pc:cxnChg chg="del mod">
          <ac:chgData name="choi seunghyeok" userId="daedaf6eefb74ede" providerId="LiveId" clId="{8F48AAD7-32AC-48E0-8907-D1B3B760253B}" dt="2020-05-28T05:10:39.520" v="957" actId="478"/>
          <ac:cxnSpMkLst>
            <pc:docMk/>
            <pc:sldMk cId="2400592771" sldId="276"/>
            <ac:cxnSpMk id="17" creationId="{6D199ED9-9735-41B4-B912-CBDECE424225}"/>
          </ac:cxnSpMkLst>
        </pc:cxnChg>
        <pc:cxnChg chg="del mod">
          <ac:chgData name="choi seunghyeok" userId="daedaf6eefb74ede" providerId="LiveId" clId="{8F48AAD7-32AC-48E0-8907-D1B3B760253B}" dt="2020-05-28T05:10:39.520" v="957" actId="478"/>
          <ac:cxnSpMkLst>
            <pc:docMk/>
            <pc:sldMk cId="2400592771" sldId="276"/>
            <ac:cxnSpMk id="18" creationId="{FFF8AB43-779F-4CBF-9827-074F36824C6B}"/>
          </ac:cxnSpMkLst>
        </pc:cxnChg>
        <pc:cxnChg chg="del mod">
          <ac:chgData name="choi seunghyeok" userId="daedaf6eefb74ede" providerId="LiveId" clId="{8F48AAD7-32AC-48E0-8907-D1B3B760253B}" dt="2020-05-28T05:10:39.520" v="957" actId="478"/>
          <ac:cxnSpMkLst>
            <pc:docMk/>
            <pc:sldMk cId="2400592771" sldId="276"/>
            <ac:cxnSpMk id="19" creationId="{B4D6B8C0-80CB-48EA-8F48-50F66C8F26AB}"/>
          </ac:cxnSpMkLst>
        </pc:cxnChg>
        <pc:cxnChg chg="del mod">
          <ac:chgData name="choi seunghyeok" userId="daedaf6eefb74ede" providerId="LiveId" clId="{8F48AAD7-32AC-48E0-8907-D1B3B760253B}" dt="2020-05-28T05:10:39.520" v="957" actId="478"/>
          <ac:cxnSpMkLst>
            <pc:docMk/>
            <pc:sldMk cId="2400592771" sldId="276"/>
            <ac:cxnSpMk id="25" creationId="{95139F3D-DC30-4091-95A5-2FD43234BEFD}"/>
          </ac:cxnSpMkLst>
        </pc:cxnChg>
        <pc:cxnChg chg="del mod">
          <ac:chgData name="choi seunghyeok" userId="daedaf6eefb74ede" providerId="LiveId" clId="{8F48AAD7-32AC-48E0-8907-D1B3B760253B}" dt="2020-05-28T05:10:39.520" v="957" actId="478"/>
          <ac:cxnSpMkLst>
            <pc:docMk/>
            <pc:sldMk cId="2400592771" sldId="276"/>
            <ac:cxnSpMk id="26" creationId="{DD3B8C1F-7301-4D44-8D86-D9A41D10A622}"/>
          </ac:cxnSpMkLst>
        </pc:cxnChg>
      </pc:sldChg>
      <pc:sldChg chg="addSp delSp modSp add ord">
        <pc:chgData name="choi seunghyeok" userId="daedaf6eefb74ede" providerId="LiveId" clId="{8F48AAD7-32AC-48E0-8907-D1B3B760253B}" dt="2020-05-28T05:18:32.845" v="1149" actId="1076"/>
        <pc:sldMkLst>
          <pc:docMk/>
          <pc:sldMk cId="2827415862" sldId="277"/>
        </pc:sldMkLst>
        <pc:spChg chg="add">
          <ac:chgData name="choi seunghyeok" userId="daedaf6eefb74ede" providerId="LiveId" clId="{8F48AAD7-32AC-48E0-8907-D1B3B760253B}" dt="2020-05-28T05:17:57.078" v="1145"/>
          <ac:spMkLst>
            <pc:docMk/>
            <pc:sldMk cId="2827415862" sldId="277"/>
            <ac:spMk id="8" creationId="{7E0D5C35-6D66-4BC9-B754-D1BD8ADC5707}"/>
          </ac:spMkLst>
        </pc:spChg>
        <pc:spChg chg="del">
          <ac:chgData name="choi seunghyeok" userId="daedaf6eefb74ede" providerId="LiveId" clId="{8F48AAD7-32AC-48E0-8907-D1B3B760253B}" dt="2020-05-28T05:17:59.625" v="1146" actId="478"/>
          <ac:spMkLst>
            <pc:docMk/>
            <pc:sldMk cId="2827415862" sldId="277"/>
            <ac:spMk id="16" creationId="{D7A698B5-DEC4-478A-A541-482BD5FE7564}"/>
          </ac:spMkLst>
        </pc:spChg>
        <pc:picChg chg="del">
          <ac:chgData name="choi seunghyeok" userId="daedaf6eefb74ede" providerId="LiveId" clId="{8F48AAD7-32AC-48E0-8907-D1B3B760253B}" dt="2020-05-28T05:17:55.810" v="1143" actId="478"/>
          <ac:picMkLst>
            <pc:docMk/>
            <pc:sldMk cId="2827415862" sldId="277"/>
            <ac:picMk id="3" creationId="{55523104-0092-4148-A6CF-7D372DD4D615}"/>
          </ac:picMkLst>
        </pc:picChg>
        <pc:picChg chg="del">
          <ac:chgData name="choi seunghyeok" userId="daedaf6eefb74ede" providerId="LiveId" clId="{8F48AAD7-32AC-48E0-8907-D1B3B760253B}" dt="2020-05-28T05:17:56.098" v="1144" actId="478"/>
          <ac:picMkLst>
            <pc:docMk/>
            <pc:sldMk cId="2827415862" sldId="277"/>
            <ac:picMk id="6" creationId="{85BD626D-F401-463D-B89A-914072DA176D}"/>
          </ac:picMkLst>
        </pc:picChg>
        <pc:picChg chg="add mod">
          <ac:chgData name="choi seunghyeok" userId="daedaf6eefb74ede" providerId="LiveId" clId="{8F48AAD7-32AC-48E0-8907-D1B3B760253B}" dt="2020-05-28T05:18:32.845" v="1149" actId="1076"/>
          <ac:picMkLst>
            <pc:docMk/>
            <pc:sldMk cId="2827415862" sldId="277"/>
            <ac:picMk id="9" creationId="{31274D38-1211-4CA2-88BC-9405388BBEDA}"/>
          </ac:picMkLst>
        </pc:picChg>
      </pc:sldChg>
      <pc:sldChg chg="modSp add">
        <pc:chgData name="choi seunghyeok" userId="daedaf6eefb74ede" providerId="LiveId" clId="{8F48AAD7-32AC-48E0-8907-D1B3B760253B}" dt="2020-05-30T16:05:59.828" v="1356"/>
        <pc:sldMkLst>
          <pc:docMk/>
          <pc:sldMk cId="704593127" sldId="278"/>
        </pc:sldMkLst>
        <pc:spChg chg="mod">
          <ac:chgData name="choi seunghyeok" userId="daedaf6eefb74ede" providerId="LiveId" clId="{8F48AAD7-32AC-48E0-8907-D1B3B760253B}" dt="2020-05-30T16:05:59.828" v="1356"/>
          <ac:spMkLst>
            <pc:docMk/>
            <pc:sldMk cId="704593127" sldId="278"/>
            <ac:spMk id="8" creationId="{57CBF373-0746-433B-B932-E4AA498B4C9A}"/>
          </ac:spMkLst>
        </pc:spChg>
      </pc:sldChg>
    </pc:docChg>
  </pc:docChgLst>
  <pc:docChgLst>
    <pc:chgData name="choi seunghyeok" userId="daedaf6eefb74ede" providerId="LiveId" clId="{506901C5-7D29-4D62-AED6-65ED970D6239}"/>
    <pc:docChg chg="undo custSel modSld">
      <pc:chgData name="choi seunghyeok" userId="daedaf6eefb74ede" providerId="LiveId" clId="{506901C5-7D29-4D62-AED6-65ED970D6239}" dt="2020-06-03T16:23:39.304" v="456" actId="20577"/>
      <pc:docMkLst>
        <pc:docMk/>
      </pc:docMkLst>
      <pc:sldChg chg="addSp delSp modSp">
        <pc:chgData name="choi seunghyeok" userId="daedaf6eefb74ede" providerId="LiveId" clId="{506901C5-7D29-4D62-AED6-65ED970D6239}" dt="2020-06-03T16:23:39.304" v="456" actId="20577"/>
        <pc:sldMkLst>
          <pc:docMk/>
          <pc:sldMk cId="1030575366" sldId="270"/>
        </pc:sldMkLst>
        <pc:spChg chg="mod">
          <ac:chgData name="choi seunghyeok" userId="daedaf6eefb74ede" providerId="LiveId" clId="{506901C5-7D29-4D62-AED6-65ED970D6239}" dt="2020-06-03T16:18:49.875" v="11" actId="20577"/>
          <ac:spMkLst>
            <pc:docMk/>
            <pc:sldMk cId="1030575366" sldId="270"/>
            <ac:spMk id="12" creationId="{00000000-0000-0000-0000-000000000000}"/>
          </ac:spMkLst>
        </pc:spChg>
        <pc:spChg chg="add mod">
          <ac:chgData name="choi seunghyeok" userId="daedaf6eefb74ede" providerId="LiveId" clId="{506901C5-7D29-4D62-AED6-65ED970D6239}" dt="2020-06-03T16:23:39.304" v="456" actId="20577"/>
          <ac:spMkLst>
            <pc:docMk/>
            <pc:sldMk cId="1030575366" sldId="270"/>
            <ac:spMk id="26" creationId="{5F411FE5-329D-4A21-BA4E-5BC1D8C13A0C}"/>
          </ac:spMkLst>
        </pc:spChg>
        <pc:spChg chg="del">
          <ac:chgData name="choi seunghyeok" userId="daedaf6eefb74ede" providerId="LiveId" clId="{506901C5-7D29-4D62-AED6-65ED970D6239}" dt="2020-06-03T16:18:53.635" v="13" actId="478"/>
          <ac:spMkLst>
            <pc:docMk/>
            <pc:sldMk cId="1030575366" sldId="270"/>
            <ac:spMk id="46" creationId="{00000000-0000-0000-0000-000000000000}"/>
          </ac:spMkLst>
        </pc:spChg>
        <pc:spChg chg="del">
          <ac:chgData name="choi seunghyeok" userId="daedaf6eefb74ede" providerId="LiveId" clId="{506901C5-7D29-4D62-AED6-65ED970D6239}" dt="2020-06-03T16:18:53.188" v="12" actId="478"/>
          <ac:spMkLst>
            <pc:docMk/>
            <pc:sldMk cId="1030575366" sldId="270"/>
            <ac:spMk id="59" creationId="{00000000-0000-0000-0000-000000000000}"/>
          </ac:spMkLst>
        </pc:spChg>
        <pc:cxnChg chg="del mod">
          <ac:chgData name="choi seunghyeok" userId="daedaf6eefb74ede" providerId="LiveId" clId="{506901C5-7D29-4D62-AED6-65ED970D6239}" dt="2020-06-03T16:18:54.721" v="14" actId="478"/>
          <ac:cxnSpMkLst>
            <pc:docMk/>
            <pc:sldMk cId="1030575366" sldId="270"/>
            <ac:cxnSpMk id="49" creationId="{00000000-0000-0000-0000-000000000000}"/>
          </ac:cxnSpMkLst>
        </pc:cxnChg>
      </pc:sldChg>
    </pc:docChg>
  </pc:docChgLst>
</pc:chgInfo>
</file>

<file path=ppt/media/image1.jpeg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9204CA-75C7-463D-9D46-7E79271E2227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6EE7C4-9119-428B-B87F-3423E6F708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169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41383D-23E7-4559-8C21-5037276731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CA9683-CCEE-491D-8A39-DF93B8D3F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D80E75-1B65-47F7-9DB4-E4A698517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963C8C-072B-4E97-92C5-818B1AFB5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A2036F-FBE8-44D6-961D-B11EB4C49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77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DF42B0-7B4C-4611-A94E-A55CB096F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6FB77B-3A62-44D3-B9D6-02AA259C4B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8C6355-1EDA-4C0A-AAEF-375145BED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968A23-802A-4024-8BAD-7CA944CE9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DCDADE-7F1A-41B1-AE3C-7887AD08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30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97389C-CF04-4FEE-BD66-08F5A0E6E5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C7EC999-2E8B-4765-8298-9E11A0A509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86D7DB-820E-486D-B4D9-FA37EC1C8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1FB75D-1FB1-4979-931E-206F4D63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A8460A-155C-4A7E-8D6E-3A8ECD686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754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17D877-05E2-49B8-B96B-3696939EB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401CAA-AF6A-4B53-B536-891C11134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C6C30F-42FC-42F9-93C3-21B155398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1BA75D-5970-4D4A-A527-ADD39C810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AB264A-99DF-4A33-A444-1D2120191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282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EA63AE-06F4-4A26-A1A7-207E547F3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1FBD51-FC13-4C8B-97C9-1FB290620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DE32C2-DFDC-4EF1-94B9-8559D495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EF6E51-648E-42BE-B508-4FBFD7E7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090D8C-B2EB-4151-8434-EEBDA2BFA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9064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CF407-E05D-4004-A657-4BAFAC670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A9BF9C-84D0-48F8-A3FD-C817BC1A2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8972A83-7296-465F-8BD3-027FF952D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813785-BD9C-4B7C-BDE7-FD32E9E13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F6C9AF-583A-4751-9F8E-2606DCD97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6AD959-8AE3-4B5C-B73F-D9B76A6DD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0615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BBC313-28F0-48C6-9298-9FFF3C7A6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D8F884-EAFA-47DF-9367-195A1F2E5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A607B0-95B0-421C-AE29-E7DD01AF6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BA3270-2C5E-49DD-8548-5D81FC187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AFE91D-5618-4CD5-9F90-1E15281DDD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61ED7EC-DF73-4EE8-A6D0-91E729B9F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8B7D2B0-DE49-4242-A040-A625CCCF8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37FC1C3-C1F7-4E4D-B3F6-6269BCB8A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030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B36F58-6EEC-42C7-8E63-29E67CE2D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6E198F3-1A73-4BA3-8448-072FA4A74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66F8F-F77D-4C8A-830B-9C0879741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BAD1A1-ADA7-4E82-8ABA-4DEE20E50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720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AD18B3-E156-487C-9C07-CD073918E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97B8175-42B1-4963-A6A9-82D85F1BF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98E59D-1FD4-4961-A9F3-DF94E6AE9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297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A41D34-2EFE-415F-8C65-C97D5423D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371972-2A4D-41CB-9CC3-2E5A4D0E1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926C57-B95C-4C3E-A59D-1DF081A65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BCA5DF-415C-4C71-AFF9-675400C3E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36D98F-9D16-48C0-9CF6-232DE8365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12F61C-0D43-42E7-954C-0C2F70AE9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751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C66053-C2D9-440E-97A2-66EE2862F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455984C-2FBC-4C6E-994E-7DAEF2CC47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02E97A-471A-4498-B9C5-77D123272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5039F3-141B-4470-8BAB-49B1EB60B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974FDD-92E7-4275-BFF0-1579AD39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7F7484-9245-40FC-AE4D-223033787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581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D2EE39-95D5-4BB6-A1F4-F88B25929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33D5C9-4FDA-4BFD-84B5-4CAF9CB3A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5824DC-4A16-44D1-9D1B-8A750B800A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C1C61-DC74-487B-B8A2-168A20312A52}" type="datetimeFigureOut">
              <a:rPr lang="ko-KR" altLang="en-US" smtClean="0"/>
              <a:t>2020-06-04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2E32F8-A5BE-4937-A2D2-A0C0673BF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39F75E-B7AF-4940-96A7-B80916470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F937A-1A55-49EE-8FEB-F3EF21417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199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VddlW--p6do" TargetMode="External"/><Relationship Id="rId7" Type="http://schemas.openxmlformats.org/officeDocument/2006/relationships/hyperlink" Target="https://youtu.be/_eBpylmZZ-Y" TargetMode="External"/><Relationship Id="rId2" Type="http://schemas.openxmlformats.org/officeDocument/2006/relationships/hyperlink" Target="https://youtu.be/yxJe2gpkGoA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youtu.be/vbefqHS4qvo" TargetMode="External"/><Relationship Id="rId5" Type="http://schemas.openxmlformats.org/officeDocument/2006/relationships/hyperlink" Target="https://youtu.be/hcAZARNJu9M" TargetMode="External"/><Relationship Id="rId4" Type="http://schemas.openxmlformats.org/officeDocument/2006/relationships/hyperlink" Target="https://youtu.be/nlZXYdG6A88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009900" y="3044279"/>
            <a:ext cx="61722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6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졸업작품</a:t>
            </a:r>
            <a:r>
              <a:rPr lang="en-US" altLang="ko-KR" sz="26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 Raid Hunter</a:t>
            </a:r>
            <a:endParaRPr lang="ko-KR" altLang="en-US" sz="2600" dirty="0">
              <a:ln>
                <a:solidFill>
                  <a:schemeClr val="tx1">
                    <a:alpha val="5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562320" y="4606204"/>
            <a:ext cx="30673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최승혁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(shc064@naver.com)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1168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C9C0CB-A317-4848-90E3-34EAF5736D55}"/>
              </a:ext>
            </a:extLst>
          </p:cNvPr>
          <p:cNvSpPr txBox="1"/>
          <p:nvPr/>
        </p:nvSpPr>
        <p:spPr>
          <a:xfrm>
            <a:off x="400050" y="809626"/>
            <a:ext cx="1717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n>
                  <a:solidFill>
                    <a:schemeClr val="tx1">
                      <a:alpha val="5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프로젝트 소개</a:t>
            </a:r>
            <a:endParaRPr lang="ko-KR" altLang="en-US" sz="1200" dirty="0">
              <a:ln>
                <a:solidFill>
                  <a:schemeClr val="tx1">
                    <a:alpha val="5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54AECDD-505F-472C-943C-C937FF449FB4}"/>
              </a:ext>
            </a:extLst>
          </p:cNvPr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BF373-0746-433B-B932-E4AA498B4C9A}"/>
              </a:ext>
            </a:extLst>
          </p:cNvPr>
          <p:cNvSpPr txBox="1"/>
          <p:nvPr/>
        </p:nvSpPr>
        <p:spPr>
          <a:xfrm>
            <a:off x="1135760" y="1767006"/>
            <a:ext cx="988714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프로젝트 명 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 Raid Hunter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수행 기간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 19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년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10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월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~ 20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년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5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월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개발 도구 및 개발 환경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Unity, Visual Studio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수행 인원 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 3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명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사용 언어 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 C#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주요 역할 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팀장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프로젝트 관리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몬스터 설계 및 구현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게임 구조 설계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네트워크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주    제 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 Mobile MMORPG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에서 레이드 몬스터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AI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설계</a:t>
            </a:r>
          </a:p>
        </p:txBody>
      </p:sp>
    </p:spTree>
    <p:extLst>
      <p:ext uri="{BB962C8B-B14F-4D97-AF65-F5344CB8AC3E}">
        <p14:creationId xmlns:p14="http://schemas.microsoft.com/office/powerpoint/2010/main" val="2192903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C9C0CB-A317-4848-90E3-34EAF5736D55}"/>
              </a:ext>
            </a:extLst>
          </p:cNvPr>
          <p:cNvSpPr txBox="1"/>
          <p:nvPr/>
        </p:nvSpPr>
        <p:spPr>
          <a:xfrm>
            <a:off x="400050" y="809626"/>
            <a:ext cx="1471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영상 링크</a:t>
            </a:r>
            <a:endParaRPr lang="ko-KR" altLang="en-US" sz="1200" dirty="0">
              <a:ln>
                <a:solidFill>
                  <a:schemeClr val="tx1">
                    <a:alpha val="5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54AECDD-505F-472C-943C-C937FF449FB4}"/>
              </a:ext>
            </a:extLst>
          </p:cNvPr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CBF373-0746-433B-B932-E4AA498B4C9A}"/>
              </a:ext>
            </a:extLst>
          </p:cNvPr>
          <p:cNvSpPr txBox="1"/>
          <p:nvPr/>
        </p:nvSpPr>
        <p:spPr>
          <a:xfrm>
            <a:off x="1066091" y="1997839"/>
            <a:ext cx="98871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시연 영상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  <a:hlinkClick r:id="rId2"/>
              </a:rPr>
              <a:t>https://youtu.be/yxJe2gpkGoA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최종 발표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  <a:hlinkClick r:id="rId3"/>
              </a:rPr>
              <a:t>https://youtu.be/VddlW--p6do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진도 보고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차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2000" dirty="0">
                <a:latin typeface="맑은 고딕" pitchFamily="50" charset="-127"/>
                <a:ea typeface="맑은 고딕" pitchFamily="50" charset="-127"/>
                <a:hlinkClick r:id="rId4"/>
              </a:rPr>
              <a:t>https://youtu.be/nlZXYdG6A88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진도 보고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차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en-US" altLang="ko-KR" sz="2000" dirty="0">
                <a:latin typeface="맑은 고딕" pitchFamily="50" charset="-127"/>
                <a:ea typeface="맑은 고딕" pitchFamily="50" charset="-127"/>
                <a:hlinkClick r:id="rId5"/>
              </a:rPr>
              <a:t>https://youtu.be/hcAZARNJu9M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제안서 발표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en-US" altLang="ko-KR" sz="2000" dirty="0">
                <a:latin typeface="맑은 고딕" pitchFamily="50" charset="-127"/>
                <a:ea typeface="맑은 고딕" pitchFamily="50" charset="-127"/>
                <a:hlinkClick r:id="rId6"/>
              </a:rPr>
              <a:t>https://youtu.be/vbefqHS4qvo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주제 발표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en-US" altLang="ko-KR" sz="2000" dirty="0">
                <a:latin typeface="맑은 고딕" pitchFamily="50" charset="-127"/>
                <a:ea typeface="맑은 고딕" pitchFamily="50" charset="-127"/>
                <a:hlinkClick r:id="rId7"/>
              </a:rPr>
              <a:t>https://youtu.be/_eBpylmZZ-Y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4593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55364D-DE12-41F5-840D-65A393E2E4EE}"/>
              </a:ext>
            </a:extLst>
          </p:cNvPr>
          <p:cNvSpPr txBox="1"/>
          <p:nvPr/>
        </p:nvSpPr>
        <p:spPr>
          <a:xfrm>
            <a:off x="400050" y="809626"/>
            <a:ext cx="1471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기여부분</a:t>
            </a:r>
            <a:endParaRPr lang="ko-KR" altLang="en-US" sz="1200" dirty="0">
              <a:ln>
                <a:solidFill>
                  <a:schemeClr val="tx1">
                    <a:alpha val="5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099593-C96C-4E53-8608-678A1EAEEACF}"/>
              </a:ext>
            </a:extLst>
          </p:cNvPr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5F7110-6C77-46A1-91AB-7C90C17291A0}"/>
              </a:ext>
            </a:extLst>
          </p:cNvPr>
          <p:cNvSpPr txBox="1"/>
          <p:nvPr/>
        </p:nvSpPr>
        <p:spPr>
          <a:xfrm>
            <a:off x="400050" y="1178958"/>
            <a:ext cx="3462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레이드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몬스터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및 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플레이어 캐릭터 구조 설계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283647" y="2076251"/>
            <a:ext cx="1828800" cy="10751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LivingEntity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28102" y="3807354"/>
            <a:ext cx="1828800" cy="10751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BossAI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987319" y="3807355"/>
            <a:ext cx="1828800" cy="10751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PlayerCharacter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283647" y="336827"/>
            <a:ext cx="1828800" cy="107514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IDamageable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17" name="직선 화살표 연결선 16"/>
          <p:cNvCxnSpPr>
            <a:stCxn id="2" idx="0"/>
            <a:endCxn id="16" idx="2"/>
          </p:cNvCxnSpPr>
          <p:nvPr/>
        </p:nvCxnSpPr>
        <p:spPr>
          <a:xfrm flipV="1">
            <a:off x="6198047" y="1411967"/>
            <a:ext cx="0" cy="66428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꺾인 연결선 18"/>
          <p:cNvCxnSpPr>
            <a:stCxn id="12" idx="0"/>
            <a:endCxn id="2" idx="2"/>
          </p:cNvCxnSpPr>
          <p:nvPr/>
        </p:nvCxnSpPr>
        <p:spPr>
          <a:xfrm rot="5400000" flipH="1" flipV="1">
            <a:off x="5042293" y="2651601"/>
            <a:ext cx="655963" cy="1655545"/>
          </a:xfrm>
          <a:prstGeom prst="bentConnector3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20"/>
          <p:cNvCxnSpPr>
            <a:stCxn id="15" idx="0"/>
            <a:endCxn id="2" idx="2"/>
          </p:cNvCxnSpPr>
          <p:nvPr/>
        </p:nvCxnSpPr>
        <p:spPr>
          <a:xfrm rot="16200000" flipV="1">
            <a:off x="6721901" y="2627537"/>
            <a:ext cx="655964" cy="1703672"/>
          </a:xfrm>
          <a:prstGeom prst="bentConnector3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EAC6060-0896-4599-A8DF-85BA42F9AD2A}"/>
              </a:ext>
            </a:extLst>
          </p:cNvPr>
          <p:cNvSpPr txBox="1"/>
          <p:nvPr/>
        </p:nvSpPr>
        <p:spPr>
          <a:xfrm>
            <a:off x="6198047" y="1579247"/>
            <a:ext cx="6128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구현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AC6060-0896-4599-A8DF-85BA42F9AD2A}"/>
              </a:ext>
            </a:extLst>
          </p:cNvPr>
          <p:cNvSpPr txBox="1"/>
          <p:nvPr/>
        </p:nvSpPr>
        <p:spPr>
          <a:xfrm>
            <a:off x="5891642" y="3559523"/>
            <a:ext cx="6128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상속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6987319" y="5308896"/>
            <a:ext cx="1828800" cy="10751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Warrior, Archer 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등 캐릭터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36" name="꺾인 연결선 35"/>
          <p:cNvCxnSpPr>
            <a:stCxn id="35" idx="0"/>
            <a:endCxn id="15" idx="2"/>
          </p:cNvCxnSpPr>
          <p:nvPr/>
        </p:nvCxnSpPr>
        <p:spPr>
          <a:xfrm flipV="1">
            <a:off x="7901719" y="4882495"/>
            <a:ext cx="0" cy="42640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9605390" y="3807354"/>
            <a:ext cx="1828800" cy="10751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PlayerInput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42" name="꺾인 연결선 35"/>
          <p:cNvCxnSpPr>
            <a:stCxn id="41" idx="1"/>
            <a:endCxn id="15" idx="3"/>
          </p:cNvCxnSpPr>
          <p:nvPr/>
        </p:nvCxnSpPr>
        <p:spPr>
          <a:xfrm flipH="1">
            <a:off x="8816119" y="4344924"/>
            <a:ext cx="789271" cy="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타원 52"/>
          <p:cNvSpPr/>
          <p:nvPr/>
        </p:nvSpPr>
        <p:spPr>
          <a:xfrm>
            <a:off x="5370274" y="240632"/>
            <a:ext cx="1544856" cy="12675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5442463" y="1980056"/>
            <a:ext cx="1544856" cy="12675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/>
          <p:cNvSpPr/>
          <p:nvPr/>
        </p:nvSpPr>
        <p:spPr>
          <a:xfrm>
            <a:off x="3770074" y="3698033"/>
            <a:ext cx="1544856" cy="12675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35F7110-6C77-46A1-91AB-7C90C17291A0}"/>
              </a:ext>
            </a:extLst>
          </p:cNvPr>
          <p:cNvSpPr txBox="1"/>
          <p:nvPr/>
        </p:nvSpPr>
        <p:spPr>
          <a:xfrm>
            <a:off x="8560551" y="458898"/>
            <a:ext cx="3462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*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각 상자의 이름은 구현 파일명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  <a:p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○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영역은 기여율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70%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이상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  <a:p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△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영역은 기여율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30%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이상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2" name="이등변 삼각형 61"/>
          <p:cNvSpPr/>
          <p:nvPr/>
        </p:nvSpPr>
        <p:spPr>
          <a:xfrm>
            <a:off x="7049883" y="3698033"/>
            <a:ext cx="1665171" cy="1267530"/>
          </a:xfrm>
          <a:prstGeom prst="triangl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이등변 삼각형 65"/>
          <p:cNvSpPr/>
          <p:nvPr/>
        </p:nvSpPr>
        <p:spPr>
          <a:xfrm>
            <a:off x="7069133" y="5212701"/>
            <a:ext cx="1665171" cy="1267530"/>
          </a:xfrm>
          <a:prstGeom prst="triangl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이등변 삼각형 66"/>
          <p:cNvSpPr/>
          <p:nvPr/>
        </p:nvSpPr>
        <p:spPr>
          <a:xfrm>
            <a:off x="9687204" y="3698033"/>
            <a:ext cx="1665171" cy="1267530"/>
          </a:xfrm>
          <a:prstGeom prst="triangl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F411FE5-329D-4A21-BA4E-5BC1D8C13A0C}"/>
              </a:ext>
            </a:extLst>
          </p:cNvPr>
          <p:cNvSpPr txBox="1"/>
          <p:nvPr/>
        </p:nvSpPr>
        <p:spPr>
          <a:xfrm>
            <a:off x="304801" y="1976356"/>
            <a:ext cx="4974032" cy="2260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BossAI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는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사운드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이펙트와 관련된 내용 이외의 부분을 구현했습니다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IDamageable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en-US" altLang="ko-KR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LIvingEntity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는 모두 구현했습니다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캐릭터와 관련한 부분은 네트워크 기능과 </a:t>
            </a:r>
            <a:b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en-US" altLang="ko-KR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PlayerInput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의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구조를 구현했습니다</a:t>
            </a:r>
            <a:r>
              <a:rPr lang="en-US" altLang="ko-KR" sz="160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0575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55364D-DE12-41F5-840D-65A393E2E4EE}"/>
              </a:ext>
            </a:extLst>
          </p:cNvPr>
          <p:cNvSpPr txBox="1"/>
          <p:nvPr/>
        </p:nvSpPr>
        <p:spPr>
          <a:xfrm>
            <a:off x="400050" y="809626"/>
            <a:ext cx="1471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기여부분</a:t>
            </a:r>
            <a:endParaRPr lang="ko-KR" altLang="en-US" sz="1200" dirty="0">
              <a:ln>
                <a:solidFill>
                  <a:schemeClr val="tx1">
                    <a:alpha val="5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099593-C96C-4E53-8608-678A1EAEEACF}"/>
              </a:ext>
            </a:extLst>
          </p:cNvPr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5F7110-6C77-46A1-91AB-7C90C17291A0}"/>
              </a:ext>
            </a:extLst>
          </p:cNvPr>
          <p:cNvSpPr txBox="1"/>
          <p:nvPr/>
        </p:nvSpPr>
        <p:spPr>
          <a:xfrm>
            <a:off x="400050" y="1178958"/>
            <a:ext cx="25260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네트워크 및 게임 매니저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35761" y="1777868"/>
            <a:ext cx="1828800" cy="10751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PhotonInit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1277733" y="1681673"/>
            <a:ext cx="1544856" cy="12675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6A6F29-FFDF-42E3-B705-6B55717AB326}"/>
              </a:ext>
            </a:extLst>
          </p:cNvPr>
          <p:cNvSpPr txBox="1"/>
          <p:nvPr/>
        </p:nvSpPr>
        <p:spPr>
          <a:xfrm>
            <a:off x="3459179" y="1853773"/>
            <a:ext cx="7398118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게임 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Scene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이 불러졌을 때 서버 접속과 캐릭터 생성 및 설정을 함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게임 </a:t>
            </a: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재시작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버튼을 위한 기능을 제외한 나머지 구현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168808" y="3090017"/>
            <a:ext cx="1828800" cy="10751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GameManager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1310780" y="2993822"/>
            <a:ext cx="1544856" cy="12675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6A6F29-FFDF-42E3-B705-6B55717AB326}"/>
              </a:ext>
            </a:extLst>
          </p:cNvPr>
          <p:cNvSpPr txBox="1"/>
          <p:nvPr/>
        </p:nvSpPr>
        <p:spPr>
          <a:xfrm>
            <a:off x="3459179" y="3235909"/>
            <a:ext cx="7398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게임 내 캐릭터와 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UI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를 관리함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화면 상에 메시지를 띄우는 기능과 고정된 시간마다 체력 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UI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갱신 기능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35F7110-6C77-46A1-91AB-7C90C17291A0}"/>
              </a:ext>
            </a:extLst>
          </p:cNvPr>
          <p:cNvSpPr txBox="1"/>
          <p:nvPr/>
        </p:nvSpPr>
        <p:spPr>
          <a:xfrm>
            <a:off x="8560551" y="458898"/>
            <a:ext cx="3462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*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각 상자의 이름은 구현 파일명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  <a:p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○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영역은 기여율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70%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이상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  <a:p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△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영역은 기여율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30%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이상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168808" y="4410361"/>
            <a:ext cx="1828800" cy="10751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Characterselect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1310780" y="4314166"/>
            <a:ext cx="1544856" cy="12675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76A6F29-FFDF-42E3-B705-6B55717AB326}"/>
              </a:ext>
            </a:extLst>
          </p:cNvPr>
          <p:cNvSpPr txBox="1"/>
          <p:nvPr/>
        </p:nvSpPr>
        <p:spPr>
          <a:xfrm>
            <a:off x="3459179" y="4532432"/>
            <a:ext cx="7398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마우스로 캐릭터 선택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외곽선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이외의 나머지 기능 구현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캐릭터 선택과 이름 설정이 끝난 후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메인 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Scene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을 불러오는 기능 구현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6A6F29-FFDF-42E3-B705-6B55717AB326}"/>
              </a:ext>
            </a:extLst>
          </p:cNvPr>
          <p:cNvSpPr txBox="1"/>
          <p:nvPr/>
        </p:nvSpPr>
        <p:spPr>
          <a:xfrm>
            <a:off x="3459179" y="5581696"/>
            <a:ext cx="7398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네트워크 동기화를 위해서 플레이어 캐릭터 등에서 필요에 따라</a:t>
            </a:r>
            <a:b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로직을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변경하거나 필요한 기능 추가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1168808" y="5680215"/>
            <a:ext cx="1828800" cy="6339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그 외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1338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55364D-DE12-41F5-840D-65A393E2E4EE}"/>
              </a:ext>
            </a:extLst>
          </p:cNvPr>
          <p:cNvSpPr txBox="1"/>
          <p:nvPr/>
        </p:nvSpPr>
        <p:spPr>
          <a:xfrm>
            <a:off x="400050" y="809626"/>
            <a:ext cx="1471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기여부분</a:t>
            </a:r>
            <a:endParaRPr lang="ko-KR" altLang="en-US" sz="1200" dirty="0">
              <a:ln>
                <a:solidFill>
                  <a:schemeClr val="tx1">
                    <a:alpha val="5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099593-C96C-4E53-8608-678A1EAEEACF}"/>
              </a:ext>
            </a:extLst>
          </p:cNvPr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5F7110-6C77-46A1-91AB-7C90C17291A0}"/>
              </a:ext>
            </a:extLst>
          </p:cNvPr>
          <p:cNvSpPr txBox="1"/>
          <p:nvPr/>
        </p:nvSpPr>
        <p:spPr>
          <a:xfrm>
            <a:off x="400050" y="1178958"/>
            <a:ext cx="25260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레이드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몬스터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6A6F29-FFDF-42E3-B705-6B55717AB326}"/>
              </a:ext>
            </a:extLst>
          </p:cNvPr>
          <p:cNvSpPr txBox="1"/>
          <p:nvPr/>
        </p:nvSpPr>
        <p:spPr>
          <a:xfrm>
            <a:off x="3459179" y="2828835"/>
            <a:ext cx="73981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레이드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몬스터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설계 및 구현 과정에서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행동 결정 구조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(Behavior Tree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구조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와 위치와 회전에 관한 구현 또는 수정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Computer Graphics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개념 관련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),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범위 공격 구현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네트워크 동기화 구조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와 관련해 주요 역할을 맡았습니다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. </a:t>
            </a:r>
          </a:p>
        </p:txBody>
      </p:sp>
      <p:pic>
        <p:nvPicPr>
          <p:cNvPr id="20" name="Picture 4" descr="screenshot">
            <a:extLst>
              <a:ext uri="{FF2B5EF4-FFF2-40B4-BE49-F238E27FC236}">
                <a16:creationId xmlns:a16="http://schemas.microsoft.com/office/drawing/2014/main" id="{105A3E8D-747C-4B47-B198-56C37C6065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5" t="-391" r="22105" b="391"/>
          <a:stretch/>
        </p:blipFill>
        <p:spPr bwMode="auto">
          <a:xfrm>
            <a:off x="529276" y="2637128"/>
            <a:ext cx="2396804" cy="25489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7272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55364D-DE12-41F5-840D-65A393E2E4EE}"/>
              </a:ext>
            </a:extLst>
          </p:cNvPr>
          <p:cNvSpPr txBox="1"/>
          <p:nvPr/>
        </p:nvSpPr>
        <p:spPr>
          <a:xfrm>
            <a:off x="400049" y="809626"/>
            <a:ext cx="2699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n>
                  <a:solidFill>
                    <a:schemeClr val="tx1">
                      <a:alpha val="5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기여부분 주요사항</a:t>
            </a:r>
            <a:endParaRPr lang="ko-KR" altLang="en-US" sz="1200" dirty="0">
              <a:ln>
                <a:solidFill>
                  <a:schemeClr val="tx1">
                    <a:alpha val="5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099593-C96C-4E53-8608-678A1EAEEACF}"/>
              </a:ext>
            </a:extLst>
          </p:cNvPr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EF00014-81B1-410F-B8E9-68099FC18207}"/>
              </a:ext>
            </a:extLst>
          </p:cNvPr>
          <p:cNvGrpSpPr/>
          <p:nvPr/>
        </p:nvGrpSpPr>
        <p:grpSpPr>
          <a:xfrm>
            <a:off x="5632644" y="1514476"/>
            <a:ext cx="914400" cy="914400"/>
            <a:chOff x="5787483" y="2942111"/>
            <a:chExt cx="914400" cy="914400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4396858-79BB-4FF0-987F-2E7E29957BD3}"/>
                </a:ext>
              </a:extLst>
            </p:cNvPr>
            <p:cNvSpPr/>
            <p:nvPr/>
          </p:nvSpPr>
          <p:spPr>
            <a:xfrm>
              <a:off x="5787483" y="2942111"/>
              <a:ext cx="914400" cy="914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E5B2978-F367-40ED-9F7E-559F73026511}"/>
                </a:ext>
              </a:extLst>
            </p:cNvPr>
            <p:cNvSpPr txBox="1"/>
            <p:nvPr/>
          </p:nvSpPr>
          <p:spPr>
            <a:xfrm>
              <a:off x="5813314" y="3262208"/>
              <a:ext cx="789190" cy="29238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rPr>
                <a:t>Selector</a:t>
              </a:r>
              <a:endParaRPr kumimoji="0" lang="ko-KR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11" name="타원 10">
            <a:extLst>
              <a:ext uri="{FF2B5EF4-FFF2-40B4-BE49-F238E27FC236}">
                <a16:creationId xmlns:a16="http://schemas.microsoft.com/office/drawing/2014/main" id="{4967E79C-78B4-4AE8-B4C8-0FF12CFF650F}"/>
              </a:ext>
            </a:extLst>
          </p:cNvPr>
          <p:cNvSpPr/>
          <p:nvPr/>
        </p:nvSpPr>
        <p:spPr>
          <a:xfrm>
            <a:off x="4879904" y="4029328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탐색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5DE1E8B-CB5C-4CEA-B62B-CEB155041462}"/>
              </a:ext>
            </a:extLst>
          </p:cNvPr>
          <p:cNvSpPr/>
          <p:nvPr/>
        </p:nvSpPr>
        <p:spPr>
          <a:xfrm>
            <a:off x="6439072" y="4022583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공격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A378243-6D1A-4AD4-B9FA-25844BAADCA7}"/>
              </a:ext>
            </a:extLst>
          </p:cNvPr>
          <p:cNvSpPr/>
          <p:nvPr/>
        </p:nvSpPr>
        <p:spPr>
          <a:xfrm>
            <a:off x="7353472" y="2827924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이동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DBCD3F7-0228-4BA8-A8AC-1A5B6D68DB60}"/>
              </a:ext>
            </a:extLst>
          </p:cNvPr>
          <p:cNvSpPr/>
          <p:nvPr/>
        </p:nvSpPr>
        <p:spPr>
          <a:xfrm>
            <a:off x="3927198" y="2758572"/>
            <a:ext cx="914400" cy="9144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죽음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6D199ED9-9735-41B4-B912-CBDECE424225}"/>
              </a:ext>
            </a:extLst>
          </p:cNvPr>
          <p:cNvCxnSpPr>
            <a:stCxn id="9" idx="4"/>
            <a:endCxn id="15" idx="0"/>
          </p:cNvCxnSpPr>
          <p:nvPr/>
        </p:nvCxnSpPr>
        <p:spPr>
          <a:xfrm flipH="1">
            <a:off x="4384398" y="2428876"/>
            <a:ext cx="1705446" cy="329696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FF8AB43-779F-4CBF-9827-074F36824C6B}"/>
              </a:ext>
            </a:extLst>
          </p:cNvPr>
          <p:cNvCxnSpPr>
            <a:cxnSpLocks/>
            <a:stCxn id="9" idx="4"/>
            <a:endCxn id="23" idx="0"/>
          </p:cNvCxnSpPr>
          <p:nvPr/>
        </p:nvCxnSpPr>
        <p:spPr>
          <a:xfrm>
            <a:off x="6089844" y="2428876"/>
            <a:ext cx="7691" cy="399913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B4D6B8C0-80CB-48EA-8F48-50F66C8F26AB}"/>
              </a:ext>
            </a:extLst>
          </p:cNvPr>
          <p:cNvCxnSpPr>
            <a:cxnSpLocks/>
            <a:stCxn id="9" idx="4"/>
            <a:endCxn id="14" idx="0"/>
          </p:cNvCxnSpPr>
          <p:nvPr/>
        </p:nvCxnSpPr>
        <p:spPr>
          <a:xfrm>
            <a:off x="6089844" y="2428876"/>
            <a:ext cx="1720828" cy="399048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09E48D6D-D39C-47BD-B3A7-28739FA062A6}"/>
              </a:ext>
            </a:extLst>
          </p:cNvPr>
          <p:cNvSpPr/>
          <p:nvPr/>
        </p:nvSpPr>
        <p:spPr>
          <a:xfrm>
            <a:off x="3779486" y="4963820"/>
            <a:ext cx="4884235" cy="342668"/>
          </a:xfrm>
          <a:prstGeom prst="rightArrow">
            <a:avLst/>
          </a:prstGeom>
          <a:solidFill>
            <a:srgbClr val="0070C0"/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735B3E-0F34-4273-B356-EC507C918265}"/>
              </a:ext>
            </a:extLst>
          </p:cNvPr>
          <p:cNvSpPr txBox="1"/>
          <p:nvPr/>
        </p:nvSpPr>
        <p:spPr>
          <a:xfrm>
            <a:off x="5548670" y="5414636"/>
            <a:ext cx="1347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진행 방향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11D1D8C-21E2-4864-9763-8C068A92CA11}"/>
              </a:ext>
            </a:extLst>
          </p:cNvPr>
          <p:cNvGrpSpPr/>
          <p:nvPr/>
        </p:nvGrpSpPr>
        <p:grpSpPr>
          <a:xfrm>
            <a:off x="5640335" y="2828789"/>
            <a:ext cx="915635" cy="914400"/>
            <a:chOff x="5908760" y="5535568"/>
            <a:chExt cx="915635" cy="914400"/>
          </a:xfrm>
        </p:grpSpPr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75FD290B-F2D3-4B0F-9F00-8ACBB6B7DF77}"/>
                </a:ext>
              </a:extLst>
            </p:cNvPr>
            <p:cNvSpPr/>
            <p:nvPr/>
          </p:nvSpPr>
          <p:spPr>
            <a:xfrm>
              <a:off x="5908760" y="5535568"/>
              <a:ext cx="914400" cy="914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D4A7D04-632E-4AF1-BB1B-7D7390EDF9F2}"/>
                </a:ext>
              </a:extLst>
            </p:cNvPr>
            <p:cNvSpPr txBox="1"/>
            <p:nvPr/>
          </p:nvSpPr>
          <p:spPr>
            <a:xfrm>
              <a:off x="5908760" y="5854604"/>
              <a:ext cx="915635" cy="29238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itchFamily="50" charset="-127"/>
                  <a:ea typeface="맑은 고딕" pitchFamily="50" charset="-127"/>
                </a:rPr>
                <a:t>Sequence</a:t>
              </a:r>
              <a:endParaRPr kumimoji="0" lang="ko-KR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5139F3D-DC30-4091-95A5-2FD43234BEFD}"/>
              </a:ext>
            </a:extLst>
          </p:cNvPr>
          <p:cNvCxnSpPr>
            <a:stCxn id="11" idx="0"/>
            <a:endCxn id="23" idx="4"/>
          </p:cNvCxnSpPr>
          <p:nvPr/>
        </p:nvCxnSpPr>
        <p:spPr>
          <a:xfrm flipV="1">
            <a:off x="5337104" y="3743189"/>
            <a:ext cx="760431" cy="286139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D3B8C1F-7301-4D44-8D86-D9A41D10A622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6097535" y="3758124"/>
            <a:ext cx="798737" cy="264459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35F7110-6C77-46A1-91AB-7C90C17291A0}"/>
              </a:ext>
            </a:extLst>
          </p:cNvPr>
          <p:cNvSpPr txBox="1"/>
          <p:nvPr/>
        </p:nvSpPr>
        <p:spPr>
          <a:xfrm>
            <a:off x="400050" y="1178958"/>
            <a:ext cx="34621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레이드 몬스터의 행동 결정 구조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C728222-E87F-48D0-B985-4171160C9537}"/>
              </a:ext>
            </a:extLst>
          </p:cNvPr>
          <p:cNvSpPr txBox="1"/>
          <p:nvPr/>
        </p:nvSpPr>
        <p:spPr>
          <a:xfrm>
            <a:off x="4279866" y="6029980"/>
            <a:ext cx="3883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Behavior Tree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를 이용한 행동 결정</a:t>
            </a:r>
            <a:endParaRPr lang="en-US" altLang="ko-KR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행동 결정의 기본 구조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75706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099593-C96C-4E53-8608-678A1EAEEACF}"/>
              </a:ext>
            </a:extLst>
          </p:cNvPr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523104-0092-4148-A6CF-7D372DD4D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836" y="2081376"/>
            <a:ext cx="3154743" cy="269524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5BD626D-F401-463D-B89A-914072DA17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131" y="2081376"/>
            <a:ext cx="3154743" cy="269524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658316D-DDDA-4A13-BE10-5A64006D05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66" y="2081376"/>
            <a:ext cx="3817018" cy="269524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8727AD-DFDA-4CF2-93EB-EDA8F4BE59EC}"/>
              </a:ext>
            </a:extLst>
          </p:cNvPr>
          <p:cNvSpPr txBox="1"/>
          <p:nvPr/>
        </p:nvSpPr>
        <p:spPr>
          <a:xfrm>
            <a:off x="400050" y="1178958"/>
            <a:ext cx="5490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레이드 몬스터의 범위공격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원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사각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부채꼴 형태로 구현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r>
              <a:rPr lang="ko-KR" altLang="en-US" sz="16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함수명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en-US" altLang="ko-KR" sz="16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</a:rPr>
              <a:t>RangeCharging</a:t>
            </a:r>
            <a:endParaRPr lang="ko-KR" altLang="en-US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55364D-DE12-41F5-840D-65A393E2E4EE}"/>
              </a:ext>
            </a:extLst>
          </p:cNvPr>
          <p:cNvSpPr txBox="1"/>
          <p:nvPr/>
        </p:nvSpPr>
        <p:spPr>
          <a:xfrm>
            <a:off x="400049" y="809626"/>
            <a:ext cx="2699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n>
                  <a:solidFill>
                    <a:schemeClr val="tx1">
                      <a:alpha val="50000"/>
                    </a:schemeClr>
                  </a:solidFill>
                </a:ln>
                <a:latin typeface="맑은 고딕" pitchFamily="50" charset="-127"/>
                <a:ea typeface="맑은 고딕" pitchFamily="50" charset="-127"/>
              </a:rPr>
              <a:t>기여부분 주요사항</a:t>
            </a:r>
            <a:endParaRPr lang="ko-KR" altLang="en-US" sz="1200" dirty="0">
              <a:ln>
                <a:solidFill>
                  <a:schemeClr val="tx1">
                    <a:alpha val="50000"/>
                  </a:schemeClr>
                </a:solidFill>
              </a:ln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5101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400</Words>
  <Application>Microsoft Office PowerPoint</Application>
  <PresentationFormat>와이드스크린</PresentationFormat>
  <Paragraphs>67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seunghyeok</dc:creator>
  <cp:lastModifiedBy>choi seunghyeok</cp:lastModifiedBy>
  <cp:revision>66</cp:revision>
  <dcterms:created xsi:type="dcterms:W3CDTF">2019-08-02T17:13:00Z</dcterms:created>
  <dcterms:modified xsi:type="dcterms:W3CDTF">2020-06-03T16:23:39Z</dcterms:modified>
</cp:coreProperties>
</file>

<file path=docProps/thumbnail.jpeg>
</file>